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процессы: как создаются, передаются и используются данные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сегодня определяет обучение, общение и управление устройствами. Разберём ключевые процессы и их качество.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изучать информационные процессы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 определяют, как данные превращаются в решения — от электронного дневника до онлайн-оплат и госуслуг. Понимание терминов «сообщение», «канал связи», «кодирование», «обработка» помогает критически оценивать информацию и защищать данные.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информации и информационного процесса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— это сведения о событиях и явлениях, уменьшающие неопределённость. Она появляется, когда мы получаем данные и можем сделать вывод или ориентироваться в ситуации.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 объекте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078707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включает наблюдение, измерение и анкетирование. На этом шаге формируется набор фактов или параметров, который дальше будет обработан и сохранён.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870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97089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системах данные отправляются по каналам связи и одновременно сохраняются на носителях или серверах. Так обеспечиваются доступность и повторное использование.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9707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хранение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515470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может включать сортировку, сравнение и анализ. Поиск выполняется по запросам в базах данных или поисковых системах, чтобы найти нужный фрагмент.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1545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 поиск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7233852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означает принятие решения или выполнение действия. При этом важны корректность данных и осмысленность интерпретации: результат зависит от того, что именно было получено.
</a:t>
            </a:r>
            <a:endParaRPr lang="en-US" sz="1308" dirty="0"/>
          </a:p>
        </p:txBody>
      </p:sp>
      <p:sp>
        <p:nvSpPr>
          <p:cNvPr id="19" name="Text 11"/>
          <p:cNvSpPr txBox="1"/>
          <p:nvPr/>
        </p:nvSpPr>
        <p:spPr>
          <a:xfrm>
            <a:off x="72338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результата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система состоит из источника, канала передачи, приёмника, носителя и пользователя. На пути данных задействованы технические устройства, а сигнал может искажаться из‑за помех, шумов и ошибок кодирования.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передачи определяет, насколько точно пользователь получит исходный смысл. Искажения возникают при плохой связи или неверной настройке устройств, поэтому важно понимать роль кодирования и целостность данных.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движения информации в системе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552" y="1612725"/>
            <a:ext cx="351729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как процесс влияет на данные и к чему приводит в итоге.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имеет свой «выход»: данные превращаются в информацию и действия только при корректном переходе между процессами.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информационные процессы и их результаты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2000-х годов рост ускорился: всё больше действий и коммуникаций переводится в онлайн, увеличивая объём и частоту обмена данными.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данных, тем важнее пропускная способность, ёмкость хранения и устойчивые меры защиты, чтобы передача оставалась надёжной.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объемов цифровой информации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динамика на основе эволюции цифровых сервисов; точные величины для конкретного графика не приведены.
</a:t>
            </a:r>
            <a:endParaRPr lang="en-US" sz="10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информации в цифровой среде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коде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представляют символами алфавита в виде двоичных последовательностей. Это позволяет программам и устройствам распознавать одни и те же знаки и корректно обмениваться сообщениями.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через пиксели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разбиваются на пиксели, каждый из которых кодируется набором значений цвета. Так картинка становится набором данных, удобным для хранения и передачи.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стандарты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вроде ASCII и Unicode обеспечивают совместимость программ и сервисов. Благодаря унификации разные устройства обмениваются данными без потери смысла.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дискретные значения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переводят в цифровой сигнал: измеряют его уровень в моменты времени. Параметры дискретизации и глубины кодирования влияют на точность и качество воспроизведения.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от получения сведений до действия с учётом возможных искажений на каждом шаге.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превращаются в решение
</a:t>
            </a:r>
            <a:endParaRPr lang="en-US" sz="349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данных: носители и базы данных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хранятся на жёстких дисках, SSD, флеш‑накопителях, серверах и в облачных хранилищах. Файлы удобны для личных документов, а доступ к ним зависит от устройства и способа подключения.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носители и облака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предназначены для упорядоченного хранения больших массивов сведений, быстрых запросов и обновления записей. Такое хранение поддерживает структуру и помогает снижать ошибки при работе с данными.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 базы данных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скорости, важны задержка и устойчивость: при перегрузке сети качество передачи ухудшается, а ошибки растут. Это напрямую влияет на надёжность результата.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риски (перехват, подмена, утечка), тем важнее защищать обмен: шифрование, проверка источников и безопасные настройки устройств.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каналов передачи данных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структуры каналов; точные доли по конкретным данным не указаны.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 человеком и компьютером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лучше распознает смысл и контекст: он учитывает цели, намерения, скрытые связи между фактами и типичные ситуации. Поэтому ему проще заметить противоречия и «нестыковки» в рассказе.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обрабатывает данные быстрее и точнее там, где важны формальные операции: подсчет, поиск, сортировка, классификация по признакам и выполнение сценариев моделирования по заданным правилам.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сокращается время принятия решений и снижается риск ошибок при работе с большими массивами: то, что трудно выполнить вручную, эффективно обрабатывается по шагам и воспроизводимо.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человека и алгоритма повышает надежность вывода: алгоритм быстро готовит варианты и находит закономерности, а человек уточняет смысл, выбирает критерии и проверяет логичность.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539" y="1612725"/>
            <a:ext cx="3191273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аналоговой и цифровой информации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различия: аналоговая информация непрерывна и сильнее искажается помехами, тогда как цифровая дискретна, легче копируется и передается. Цифровой вид удобен для архивации, хранения и сжатия данных с минимальной потерей качества.
</a:t>
            </a:r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 удобнее для хранения и обмена: при корректном кодировании и обработке он обеспечивает воспроизводимость качества и дает больше возможностей для поиска, копирования и передачи.
</a:t>
            </a:r>
            <a:endParaRPr lang="en-US" sz="1436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информатики.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проявляются не только при передаче: искажение может возникнуть при вводе, хранении или последующей обработке данных. Поэтому важно обеспечивать контроль на нескольких этапах.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уязвимые места — канал связи, корректность ввода и внимательность пользователя. Снижают риски резервные копии, проверки целостности и повторная передача при ошибках.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потери и искажения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(типовые причины потерь при передаче и обработке данных).
</a:t>
            </a:r>
            <a:endParaRPr lang="en-US" sz="11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 и оценка источников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повышается, когда сведения подтверждаются в нескольких независимых источниках. Осторожно относитесь к материалам с агрессивной рекламой и к текстам без подтверждающих данных.
</a:t>
            </a:r>
            <a:endParaRPr lang="en-US" sz="1395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источник обычно указывает автора и организацию, дает ссылки на использованные данные и содержит ясную структуру. Признак качества — возможность проследить первоисточник или документ.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запрос так, чтобы он отражал цель: затем отберите релевантные источники и сопоставьте факты. Полезно проверять дату публикации, чтобы не опираться на устаревшие сведения.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Идентификация, контроль доступа, шифрование, резервное копирование, мониторинг и восстановление данных.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информации в цифровой среде
</a:t>
            </a:r>
            <a:endParaRPr lang="en-US" sz="3332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 в повседневной жизни школьника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открываю навигацию, выбираю маршрут и вижу подсказки по дороге. Приложение собирает данные о местоположении, передает их через сеть, обрабатывает алгоритмами и хранит историю поиска в аккаунте.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 кармане: как телефон собирает данные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оплате в магазине или в приложении данные о платеже формируются и отправляются по защищенному каналу. Сервис принимает запрос, проверяет сведения и сохраняет подтверждение, чтобы можно было вернуться к нему в будущем.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онлайн: от нажатия до подтверждения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 загружается в облако, затем синхронизируется между устройствами и доступен в любой момент. Редактирование меняет содержимое, сервисы сохраняют версии и передают обновления другим участникам, помогая не терять данные.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документы и совместная работа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требования к данным определяются задачей: где важнее риски, там ценятся точность и своевременность, а где анализ, там решают полнота и масштаб.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набор данных может иметь разную ценность. Сильные стороны информации проявляются только при правильном выборе критериев для конкретной сферы.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разных сферах деятельности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(обобщенное сравнение требований к информации).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хранить и синхронизировать документы между устройствами. Параллельно выполняются передача данных по сети и обработка запросов, что поддерживает удаленный доступ.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Упорядочивают большие массивы сведений и ускоряют поиск. Записи можно регулярно обновлять, а выборки — получать по запросам, не тратя время на ручную сортировку.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 и интерфейсы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время выполнения задач и делают работу с данными понятной. Удобный интерфейс переводит сложные операции алгоритмов в шаги, доступные пользователю.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обработки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Автоматизируют вычисления, классификацию и анализ данных. Это снижает количество ошибок при повторяющихся действиях и помогает быстро сравнивать варианты.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информационных технологий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2019" y="1612725"/>
            <a:ext cx="3346363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раскрывает, почему информация считается качественной. Для решения задач важны соответствие фактам, достаточность сведений, актуальность и понятность представления, а также доступность и полезность.
</a:t>
            </a:r>
            <a:pPr algn="l" indent="0" marL="0">
              <a:lnSpc>
                <a:spcPct val="9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не сводится к «наличию данных»: информация ценна только в конкретной ситуации. Поэтому при выборе источников нужно сопоставлять свойства с задачей.
</a:t>
            </a:r>
            <a:endParaRPr lang="en-US" sz="1536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информатика.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качественной информации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 связывают людей, технику и общество в систему обмена данными. Их эффективность определяется качеством кодирования, скоростью передачи, точной обработкой и защитой. Для школьника важны критичность, безопасность и умение оценивать достоверность.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процессы — основа современного взаимодействия
</a:t>
            </a:r>
            <a:endParaRPr lang="en-US" sz="36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2026-05-14T13:06:01Z</dcterms:created>
  <dcterms:modified xsi:type="dcterms:W3CDTF">2026-05-14T13:06:01Z</dcterms:modified>
</cp:coreProperties>
</file>