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и новые течения современной русской литературы
</a:t>
            </a:r>
            <a:endParaRPr lang="en-US" sz="3368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потеряла прежний статус и какие формы пришли ей на смену?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после распада советской системы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литература вошла в полосу резких перемен: исчезла единая идеологическая рамка, ослабли журналы и издательства, а книга утратила прежнюю роль массового культурного ориентира.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советской системы литературной поддержки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литература существовала в устойчивой институциональной сети: государственные издательства, журналы и Союз писателей обеспечивали отбор текстов, продвижение авторов и широкую читательскую аудиторию.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эта система перестала быть единой и обязательной. Писатель утратил прежний общественный вес, а путь книги к читателю стал зависеть от рыночных механизмов и премий.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изменилась сама логика литературной профессии: вместо гарантированной поддержки пришли конкуренция, необходимость самопрезентации и ориентация на узнаваемость в медиасреде.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300423"/>
            <a:ext cx="440100" cy="3520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изменились читательские привычки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досуг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 и цифровые развлечения стали полноценной частью повседневности. Литература перестала быть главным способом проведения свободного времени и культурного общения.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вместо чтения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задачи теперь решаются через быстрый поиск сведений, а не через последовательное чтение текста. В результате меняется сам способ работы с информацией и смыслом.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Экранная среда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видео и позже социальные сети стали занимать время, которое раньше уходило на чтение. Короткий формат информации оказался удобнее больших текстов.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Клиповое восприятие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и подростков укрепилась привычка быстро переключаться между сообщениями и источниками. Это снизило готовность к длительной концентрации на романе или лирике.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книжной инфраструктуры в 1990-е и 2000-е годы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падением тиражей менялась и среда, в которой книга доходила до читателя: слабели журнальные сети, а книжная торговля становилась все более фрагментированной.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спад массового бумажного чтения и переход к более узкому, цифровому литературному рынку.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 тенденциям книжного рынка России, сопоставление по десятилетиям на основе общедоступных обзоров отрасли (без единого точного официального ряда)
</a:t>
            </a:r>
            <a:endParaRPr lang="en-US" sz="9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городская реальность в прозе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больше не обещает будущее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 часто начинает с метро, перекрестка и двора между многоэтажками. Такой город показывает не героический ритм, а усталость, разобщенность и повседневную борьбу за устойчивость. В нем особенно заметны одиночество и неуверенность человека в собственных планах.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как главный сюжет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больших исторических событий писатели все чаще описывают дорогу на работу, съемную квартиру, очереди, объявления и случайные разговоры. Из этих деталей складывается образ жизни, где социальные перемены видны через мелкие бытовые сдвиги и личные переживания.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в которой растворяется общность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щиты, торговые центры и транспортные развязки формируют пространство, где люди часто существуют рядом, но не вместе. Именно эта среда помогает прозе говорить о миграции, отчуждении и распаде привычных форм городской солидарности.
</a:t>
            </a:r>
            <a:endParaRPr lang="en-US" sz="8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Постмодернизм как художественный ответ на кризис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Постмодернистская проза использует иронию, цитаты и игру с культурными кодами. Она показывает мир, в котором прежние идеалы больше не воспринимаются как безусловная истина.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Пелевин, Владимир Сорокин и Татьяна Толстая по-разному демонстрируют этот поворот: литература не только рассказывает, но и анализирует собственные приемы и границы.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высокого и низкого стилей, пародия на классические сюжеты и недоверие к единому смыслу становятся способом описать эпоху размытых ориентиров и культурной фрагментации.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2521" y="1175216"/>
            <a:ext cx="381485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современной русской литературы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современная литература разделилась на несколько самостоятельных моделей с разными принципами письма и разной читательской аудиторией.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центра больше нет: литература существует как набор разных стратегий, каждая из которых отвечает на свой тип читательского запроса.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современных направлений русской прозы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«новая искренность»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усталости от литературной игры растет интерес к реальному опыту, личному свидетельству и текстам, которые опираются на узнаваемую жизненную фактуру.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Укрепляются документальная проза и автобиографическое письмо. Авторы стремятся к точности детали, психологической достоверности и разговору о травме без маскировки.
</a:t>
            </a:r>
            <a:endParaRPr lang="en-US" sz="1186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автофикшн, военная проза и тексты о памяти. Литература все чаще выбирает прямое высказывание о реальности вместо игры с формой ради самой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49761"/>
            <a:ext cx="526500" cy="42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литература и новые способы чтения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Самопубликация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разместить текст без традиционного издательства. Это ускоряет выход книги к читателю и уменьшает зависимость от прежних фильтров отбора.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площадки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Блоги, электронные библиотеки и платформы публикации расширили доступ к текстам. Чтение стало легче встроить в повседневный режим, особенно на мобильных устройствах.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обратная связь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обсуждают главы почти сразу после публикации. Литературный текст превращается в живой процесс, а не в завершенный продукт, увиденный только после печати.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бренд автора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важны узнаваемость, активность и постоянный контакт с аудиторией. Автор все чаще выступает не только как писатель, но и как публичная фигура.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изменилась литературная система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советской централизованной модели к рыночному и затем цифровому этапу под влиянием исторических, экономических и медийных изменений.
</a:t>
            </a:r>
            <a:endParaRPr lang="en-US" sz="15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социальной темы в прозе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 снова внимательно смотрит на неравенство, бедность и трудовую повседневность, показывая, как большие общественные перемены отражаются в частной жизни обычных людей.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герои из провинции и малых городов: через их опыт авторы передают нестабильность, ограниченность возможностей и чувство социальной уязвимости.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все чаще строятся вокруг семейных конфликтов, разрыва между поколениями и исторической памяти, поэтому личная драма становится способом говорить о состоянии общества в целом.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проза наблюдения и анализа, где художественный вымысел не отрывается от реальности, а помогает точнее увидеть ее противоречия и скрытые травмы.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как пространство смысла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провинция перестает быть просто фоном действия и превращается в важный смысловой центр, где заметнее всего ощущаются экономический застой, культурная изоляция и дефицит выбора.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малый город, вокзал, заводские кварталы и пустые улицы писатели показывают не только ограниченность среды, но и устойчивость локальной памяти, а также различие между столичной и региональной Россией.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современной прозы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пересекаются: один и тот же текст может соединять семейный конфликт, историческую память и опыт жизни после 1991 года.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сосредоточена на нескольких устойчивых проблемных полях, а не на одной ведущей теме.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фрагмента презентации; схема для учебного обзора.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после 1990-х годов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более гибкой по форме: рядом с традиционным стихом широко используются верлибр, фрагментарная композиция и приемы живого устного выступления, рассчитанного на непосредственный отклик аудитории.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площадки — фестивали, блоги, социальные сети и видеоплатформы — расширили круг читателей, но одновременно потребовали от поэта умения существовать не только в книге, но и в медиа.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высказывание чаще опирается на личный опыт, философское размышление и точную передачу повседневной речи, поэтому поэзия становится ближе к разговору о современном человеке.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 и обновление канона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«Национальный бестселлер»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особенно чувствительна к общественному резонансу и показывает, что успех книги сегодня зависит и от обсуждаемости, и от ее способности попасть в актуальную повестку.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канон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признание формируется не одним институтом, а целым набором факторов: качеством текста, публичностью автора, тематической остротой и реакцией читательской среды.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«Большая книга»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привлекает внимание к заметным произведениям крупной формы и помогает им выйти за пределы узкого профессионального круга, становясь ориентиром для читателей и критики.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«Ясная Поляна»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премия подчеркивает связь современной литературы с традицией и выделяет тексты, которые важны не только художественно, но и по своему культурному и нравственному значению.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54721"/>
            <a:ext cx="4814700" cy="27118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Авторы, определившие вектор обновления литературы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современная литература развивается через разные авторские стратегии: от эксперимента до социальной и нравственной прозы.
</a:t>
            </a:r>
            <a:endParaRPr lang="en-US" sz="1516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литературы связано не с одним направлением, а с сосуществованием нескольких сильных авторских линий.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характеристик авторов по материалам учебного фрагмента.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XXI века и новые каналы литературного потребления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книги все чаще зависит от рекомендаций платформ, отзывов, фрагментов текста и публичного образа автора, поэтому путь произведения к читателю стал быстрее, но и более зависимым от медийности.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Аудиокниги, электронные библиотеки и экранизации расширили способы знакомства с литературой, делая чтение частью повседневного медиапотребления, а не только отдельным тихим занятием.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среде особенно заметны тексты, которые умеют сочетать художественное качество с понятной темой, короткими формами продвижения и возможностью обсуждения в цифровом пространстве.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кризиса литературного статуса к новым формам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ослабление старой системы поддержки привело к появлению новых литературных практик и каналов распространения.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открыл новую литературу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русская литература утратила прежнюю опору, но именно это дало ей свободу формы, тем и голосов: вместо единого центра возникло многоголосое поле традиции, эксперимента, социальной прозы и цифрового письма.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2026-05-23T16:11:36Z</dcterms:created>
  <dcterms:modified xsi:type="dcterms:W3CDTF">2026-05-23T16:11:36Z</dcterms:modified>
</cp:coreProperties>
</file>