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на пути модернизации: обзор и ключевые темы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изоляции к индустриальной державе через реформы и изменения общества.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XIX века Япония была закрытой страной с феодальной системой и сельским хозяйством. Приход западных кораблей вызвал потребность в глубокой трансформации общества и экономики.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перед бурными переменами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1868 году император Муцухито восстановил абсолютную власть, положив конец правлению сегуната Токугава и запустив эпоху Мэйдзи, которая продолжалась до 1912 года.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отказалась от изоляции, провозглашая слоган «Фукоку кёхэй» — богатство и мощь страны через усиление экономики и армии.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3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эпохи Мэйдзи: возврат императорской власти
</a:t>
            </a:r>
            <a:endParaRPr lang="en-US" sz="25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1876 году отменили особые права самураев, расформировали их военные отряды, заменив прежние привилегии государственными выплатами.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отражало конфликт между традиционным строем и новыми порядками, установившимися в стране.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самураи выступили против реформ, что привело к Сацумскому восстанию 1877 года — крупнейшему вооружённому сопротивлению эпохи.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сословных привилегий и роль самураев
</a:t>
            </a:r>
            <a:endParaRPr lang="en-US" sz="25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единого государства: административная реформа
</a:t>
            </a:r>
            <a:endParaRPr lang="en-US" sz="2268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1871 году упразднили отдельные княжества хан, создав 72 префектуры под прямым контролем императора.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власти усилилась, что повысило эффективность управления и внедрение реформ на всей территории.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Возникла профессиональная система чиновников, координирующая развитие страны и соблюдение новых законов.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формировало основу для современного японского государства с единым административным аппаратом.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поддерживало создание текстильных и машиностроительных предприятий, привлекая инвестиции и технологии для ускоренного развития промышленности.
</a:t>
            </a:r>
            <a:endParaRPr lang="en-US" sz="1033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фабрик и заводов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1900 году почти треть работников страны трудились на фабриках, что изменило социальную структуру и ускорило экономический рост.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занятости в промышленности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1872 году открыли первую линию между Токио и Йокогамой. Это улучшило связь городов и способствовало торговле, транспортировке товаров и мобилизации трудовых ресурсов.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железных дорог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Индустриализация: первые шаги и достижения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183" y="1647777"/>
            <a:ext cx="3976571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реформы XIX века, которые способствовали развитию экономики и предпринимательства в Японии.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активно поддерживало рост бизнеса, создавая условия для устойчивой экономической модернизации.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истории Японии, Д. Б. Синья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экономических реформ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1873 году введён земельный налог в денежном выражении, составляющий 3% стоимости урожая, что упростило сбор средств для государства.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 стал основным источником государственного бюджета вплоть до начала XX века.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финансы направлялись на развитие армии и промышленности, ускоряя процесс модернизации страны.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Налоговая реформа: переход к денежной системе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специалисты — ключ к новым знаниям
</a:t>
            </a:r>
            <a:endParaRPr lang="en-US" sz="2579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Иностранцы преподавали медицину, технику и юриспруденцию, помогая японцам овладеть современными знаниями.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наукам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Зарубежные советники помогали создавать современные правовые системы и реформировать военные силы.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права и армии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Эксперты содействовали строительству железных дорог и фабрик, внедряя передовые европейские технологии.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поддержка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1872 года школа стала обязательной для всех детей. Появилось более 25 тысяч учебных заведений, что повысило общий уровень грамотности.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начальное образование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план включал естественные науки и математику, а также основы японского и западного знания, что ускорило развитие общества и технологий.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и успехи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образования: школа и наука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1889 году Япония приняла первую конституцию, вдохновлённую германской моделью, которая закрепила власть императора как высшую, но ввела новые гражданские права для населения.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двухпалатного парламента, состоящего из Палаты пэров и Палаты представителей, стало важным этапом политического развития с появлением оппозиционных партий и первых выборов в 1890 году.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конституции и появление парламента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1873 году внедрено всеобщее военное обязательство, обеспечившее формирование массовой армии на основе призыва среди граждан.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была реорганизована по образцу прусской системы, с жёсткой дисциплиной и современным вооружением, а флот — по британской модели, что повысило их боеспособность.
</a:t>
            </a:r>
            <a:endParaRPr lang="en-US" sz="1379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реформы позволили Японии одержать победы в войнах с Китаем и Россией, укрепив её международный статус и военную мощь во времена модернизации.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военно-промышленного комплекса способствовало производству собственных вооружений и техники, что стало основой самостоятельной оборонной стратегии страны.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армия и флот: военные реформы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получили доступ к начальному образованию, что открыло для них новые возможности участвовать в общественной и экономической жизни.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женские учебные заведения и издания, а также активистки, выступавшие за расширение прав и общественное признание женщин.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1890-м годам женщины составляли большую часть рабочих на текстильных предприятиях, что кардинально изменило их традиционную роль в обществе.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женщин: первые перемены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пробуждение и новые движения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 год
</a:t>
            </a:r>
            <a:pPr algn="ctr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парламентские выборы с участием новых политических партий Либеральной и Прогрессивной, начавших формировать политическую сцену Японии.
</a:t>
            </a:r>
            <a:endParaRPr lang="en-US" sz="1248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1890-х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студенческих и рабочих движений, рост общественной активности в защиту социальных прав и реформ.
</a:t>
            </a:r>
            <a:endParaRPr lang="en-US" sz="1348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1907 год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забастовки и протесты работников — более 80 крупных акций, активизация профсоюзного движения для защиты интересов трудящихся.
</a:t>
            </a:r>
            <a:endParaRPr lang="en-US" sz="1348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оппозиционных изданий и печатных СМИ, распространяющих идеи демократии и критики властей, способствуя развитию гражданского общества.
</a:t>
            </a:r>
            <a:endParaRPr lang="en-US" sz="1262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войны 1894–1895 Япония получила Тайвань и значительно увеличила влияние в Китае и Корее, что повысило её международный статус и торговые возможности в регионе.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Японо-китайская война и расширение влияния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1904–1905 годах Япония одержала стратегическую победу, захватив Порт-Артур и Южный Сахалин, что подтвердило военную мощь и позволило стать ключевым игроком на мировой арене.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 русско-японской войне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с Китаем и Россией: международное признание
</a:t>
            </a:r>
            <a:endParaRPr lang="en-US" sz="24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Токио почти в три раза — с 0,6 до 1,5 млн жителей — привёл к развитию городской инфраструктуры и новых социальных слоёв.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железнодорожного транспорта способствовало связности регионов и формированию единого национального рынка и культурного пространства.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формы досуга: кино, театры и массовые газеты стали популярным способом развлечения и получения информации для городской молодежи.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и массовая культура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модернизации: успехи и противоречия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успешно превратилась в ведущую промышленную державу с централизованным государственным управлением и значительным прогрессом в образовании.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быстрый рост вызвал социальное неравенство и напряжённость между богатыми и бедными слоями общества, что проявлялось в рабочих волнениях.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промышленности и политических институтов шло в тандеме с сохранением традиционных ценностей, что создавало сложные культурные взаимодействия.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вызовы, такие как частые забастовки и конфликты, подчеркивали необходимость дальнейших реформ и адаптации общества к новым условиям.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стал центральным символом единства и отцом нации, укрепляя легитимность власти и национальную сплочённость.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изучение истории и государственной идеологии в школах способствовало формированию патриотического сознания у молодого поколения.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Хиномару и гимн «Кимигайо» получили официальный статус, символизируя национальную гордость и государственные идеалы.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идентичность и символика эпохи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38" y="3192364"/>
            <a:ext cx="378000" cy="37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1542" y="3192364"/>
            <a:ext cx="378000" cy="37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0390" y="1647908"/>
            <a:ext cx="378000" cy="30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мир и сохранение традиций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1219237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японской модернизации повлиял на реформы в странах Китая, Кореи и Юго-Восточной Азии, стимулируя их экономическое и политическое развитие.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676399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 Азии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41541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японской культуры, такие как чайная церемония и кимоно, активно уживались с западными инновациями, создавая уникальную национальную идентичность.
</a:t>
            </a:r>
            <a:endParaRPr lang="en-US" sz="1080" dirty="0"/>
          </a:p>
        </p:txBody>
      </p:sp>
      <p:sp>
        <p:nvSpPr>
          <p:cNvPr id="15" name="Text 4"/>
          <p:cNvSpPr txBox="1"/>
          <p:nvPr/>
        </p:nvSpPr>
        <p:spPr>
          <a:xfrm>
            <a:off x="5398703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традиций и модерна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080389" y="2026694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сохранила суверенитет и избежала колониального подчинения, что стало уникальным примером реформ в Азии того времени.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537551" y="1610108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независимости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модернизации Японии для Востока и мира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Японии эпохи Мэйдзи стала образцом гармоничного сочетания традиций и инноваций, позволив стране стать влиятельным мировым лидером и задать вектор развития Азии на будущее.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2026-05-11T01:52:32Z</dcterms:created>
  <dcterms:modified xsi:type="dcterms:W3CDTF">2026-05-11T01:52:32Z</dcterms:modified>
</cp:coreProperties>
</file>