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первых орудий — к городам, письменности и государствам.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первобытности к цивилизации
</a:t>
            </a:r>
            <a:endParaRPr lang="en-US" sz="426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люди выживали в маленьких группах и зависели от природы. Затем появились земледелие, ремесло, города, законы и письменность. Этот переход занял тысячи лет и изменил весь образ жизни.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человечество прошло путь от общины к городам
</a:t>
            </a:r>
            <a:endParaRPr lang="en-US" sz="2794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8225" y="1504950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2 млн лет назад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территории Африки жили древнейшие предки человека. Они уже умели приспосабливаться к разным условиям и постепенно отличались от животных всё сильнее.
</a:t>
            </a:r>
            <a:endParaRPr lang="en-US" sz="1063" dirty="0"/>
          </a:p>
        </p:txBody>
      </p:sp>
      <p:sp>
        <p:nvSpPr>
          <p:cNvPr id="7" name="Text 1"/>
          <p:cNvSpPr txBox="1"/>
          <p:nvPr/>
        </p:nvSpPr>
        <p:spPr>
          <a:xfrm>
            <a:off x="2439150" y="21063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навыки труда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научились ходить прямо и использовать простейшие орудия. Это помогало добывать пищу, защищаться и справляться с трудностями природы.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570200" y="27208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Homo sapiens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300 тысяч лет назад сформировался современный человек. Он лучше планировал действия, учился у старших и передавал опыт другим поколениям.
</a:t>
            </a:r>
            <a:endParaRPr lang="en-US" sz="1092" dirty="0"/>
          </a:p>
        </p:txBody>
      </p:sp>
      <p:sp>
        <p:nvSpPr>
          <p:cNvPr id="9" name="Text 3"/>
          <p:cNvSpPr txBox="1"/>
          <p:nvPr/>
        </p:nvSpPr>
        <p:spPr>
          <a:xfrm>
            <a:off x="6701250" y="33411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знаний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внутри общины стало важной частью жизни. Благодаря памяти, речи и совместному труду люди накапливали знания всё быстрее.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7650" y="803000"/>
            <a:ext cx="85368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людей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2500" y="2394561"/>
            <a:ext cx="3919800" cy="22584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12500" y="904750"/>
            <a:ext cx="39198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Орудия труда и огонь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4575" y="1193500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люди использовали камень, дерево и кость. Из них делали простые, но полезные вещи, которые помогали добывать пищу и облегчали ежедневный труд.
</a:t>
            </a:r>
            <a:endParaRPr lang="en-US" sz="1158" dirty="0"/>
          </a:p>
        </p:txBody>
      </p:sp>
      <p:sp>
        <p:nvSpPr>
          <p:cNvPr id="11" name="Text 3"/>
          <p:cNvSpPr txBox="1"/>
          <p:nvPr/>
        </p:nvSpPr>
        <p:spPr>
          <a:xfrm>
            <a:off x="514575" y="2058400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орудия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Рубила, скребки и копья сделали охоту и разделку добычи гораздо эффективнее. Такие орудия помогали не только работать, но и защищаться от хищников.
</a:t>
            </a:r>
            <a:endParaRPr lang="en-US" sz="1158" dirty="0"/>
          </a:p>
        </p:txBody>
      </p:sp>
      <p:sp>
        <p:nvSpPr>
          <p:cNvPr id="12" name="Text 4"/>
          <p:cNvSpPr txBox="1"/>
          <p:nvPr/>
        </p:nvSpPr>
        <p:spPr>
          <a:xfrm>
            <a:off x="514575" y="2959788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Покорение огня
</a:t>
            </a:r>
            <a:pPr algn="l" indent="0" marL="0">
              <a:lnSpc>
                <a:spcPct val="115000"/>
              </a:lnSpc>
              <a:buNone/>
            </a:pPr>
            <a:r>
              <a:rPr lang="en-US" sz="5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давал тепло, свет и защиту от холода и зверей. Кроме того, он сделал пищу мягче и безопаснее, а значит, полезнее для человека.
</a:t>
            </a:r>
            <a:endParaRPr lang="en-US" sz="1257" dirty="0"/>
          </a:p>
        </p:txBody>
      </p:sp>
      <p:sp>
        <p:nvSpPr>
          <p:cNvPr id="13" name="Text 5"/>
          <p:cNvSpPr txBox="1"/>
          <p:nvPr/>
        </p:nvSpPr>
        <p:spPr>
          <a:xfrm>
            <a:off x="514575" y="3840163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место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огнища люди собирались вместе, разговаривали и делили обязанности. Так огонь стал не только полезным открытием, но и центром стоянки.
</a:t>
            </a:r>
            <a:endParaRPr lang="en-US" sz="115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шаг делал жизнь устойчивее: еды становилось больше, а рисков — меньше.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был постепенным, но каждый этап снижал зависимость человека от случайного успеха.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истории первобытного общества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менялся образ жизни людей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10–12 тысяч лет
</a:t>
            </a:r>
            <a:endParaRPr lang="en-US" sz="62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о начале неолитической революции на Ближнем Востоке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назад люди начали переходить к земледелию и оседлой жизни.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сделало выращивание растений и приручение животных более выгодным, чем прежний образ жизни.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750" y="3299349"/>
            <a:ext cx="8568600" cy="15313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деревни и оседлая жизнь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51950" y="1551475"/>
            <a:ext cx="3663600" cy="7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дома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перестали всё время кочевать и стали строить жильё из дерева, глины и камня. Постоянный дом делал жизнь удобнее и позволял хранить вещи и запасы.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51950" y="2395350"/>
            <a:ext cx="3663600" cy="7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на зиму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сбора урожая зерно складывали в хранилища. Это помогало переживать неурожайные времена и делало общину менее зависимой от погоды и случайностей.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86750" y="803000"/>
            <a:ext cx="3663600" cy="7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Глиняная посуда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хранения пищи и воды стали делать прочную посуду из глины. Она облегчала быт, помогала готовить еду и сохранять запасы дольше, чем раньше.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86750" y="1646875"/>
            <a:ext cx="3663600" cy="7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поселений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Деревни постепенно увеличивались, потому что в них было безопаснее, чем в временных стоянках. Появлялось больше людей, домов и хозяйственных построек.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2213389"/>
            <a:ext cx="3962400" cy="1264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из простой общины выросло более сложное городское общество.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жизнь стала сложнее: появились управление, разделение труда и новые формы общественного порядка.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истории древнего мира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Первобытная община и древний город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887" y="1642900"/>
            <a:ext cx="169838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6993" y="1642900"/>
            <a:ext cx="218362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756" y="3328333"/>
            <a:ext cx="194100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9124" y="3328333"/>
            <a:ext cx="194100" cy="194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8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Ремесло и обмен между людьми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87825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Излишки пищи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земледелие стало приносить больше зерна, часть людей перестала заниматься только полем. Запасы позволяли выделять время для других полезных занятий.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152193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гончары, ткачи, кузнецы и строители. Они изготавливали вещи, которые были нужны всем, и становились всё важнее для жизни поселения.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7825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продуктами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меняли зерно на посуду, ткани и орудия. Обмен помогал получать то, что одна семья не могла сделать сама.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52193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пути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обмен вышел за пределы одной деревни. Между поселениями возникли пути, по которым перевозили товары, знания и новые навыки.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давали не только воду, но и удобные пути для связи между поселениями.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надёжнее было земледелие в речной долине, тем быстрее росли города и население.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истории древних цивилизаций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города росли у больших рек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4775" y="2568515"/>
            <a:ext cx="3032100" cy="22592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17300" y="490900"/>
            <a:ext cx="2784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цивилизации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233225" y="368825"/>
            <a:ext cx="5034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2368" y="119350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Долины больших рек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цивилизации сложились там, где реки давали воду, плодородный ил и удобные пути сообщения. Поэтому Месопотамия, Египет, Индия и Китай стали ранними центрами оседлой жизни.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2368" y="301265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храмы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центрах возникали крупные поселения, где строили храмы, склады и площади для обмена. Город становился местом, где жили ремесленники, воины, жрецы и правители.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285818" y="119350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и управление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ростом населения требовались люди, которые распределяли воду, собирали налоги и следили за порядком. Так постепенно появлялись правители, помощники и первые правила управления.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285818" y="301265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и торговля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связывали поселения между собой, поэтому люди легче обменивали зерно, изделия ремесленников и сырьё. Торговля помогала городам богатеть и усиливала их значение для окрестных земель.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поселения к государству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рост населения, хозяйства и власти приводит к появлению государства.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письмо стало памятью общества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для учёта зерна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ранние записи возникли не ради книг, а ради хозяйства. Люди отмечали количество зерна, скота и обмена, чтобы не потерять имущество и правильно собрать налоги.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Клинопись и иероглифы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странах появились собственные системы письма. В Месопотамии писали клинописью на глине, а в Египте использовали иероглифы на камне и папирусе для важных записей.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для будущих поколений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сохранило законы, мифы, договоры и наблюдения учёных. Благодаря ему мы знаем, как жили древние люди, чем они торговали и как представляли себе мир.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8100" y="417400"/>
            <a:ext cx="70302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и порядок в древних государствах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89850" y="1120650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Власть правителя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древнем государстве главный порядок задавал царь или фараон. Его решения были обязательны для жителей, а управление страной строилось вокруг его дворца и чиновников.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89850" y="2889574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Правила для 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определяли, как вести торговлю, кому принадлежит имущество и какое наказание следует за проступок. Они помогали людям понимать, что разрешено, а что запрещено.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5538" y="1120650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Законы Хаммурапи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 самых известных сводов законов был создан в Вавилоне при царе Хаммурапи. Его правила высекали на камне, чтобы их могли видеть многие жители.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15538" y="2889574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Порядок в стране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защищали интересы богатых и бедных, устанавливали ответственность и уменьшали споры. Благодаря им государство могло поддерживать порядок на большой территории.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изменения происходили не сразу, а шаг за шагом, по мере того как люди осваивали земледелие, строили города и создавали письменность.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 заметным итогом стало повышение надёжности жизни: еды стало больше, а общество — сложнее и организованнее.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схема по материалам школьного курса истории древнего мира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в жизни людей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2500" y="2394561"/>
            <a:ext cx="3919800" cy="22584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12500" y="904750"/>
            <a:ext cx="39198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Религия, искусство и знания древних людей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4575" y="1193500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и обряды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строили храмы и приносили дары богам, надеясь на урожай, здоровье и защиту. Религиозные обряды объединяли жителей города и подчёркивали власть правителей.
</a:t>
            </a:r>
            <a:endParaRPr lang="en-US" sz="1158" dirty="0"/>
          </a:p>
        </p:txBody>
      </p:sp>
      <p:sp>
        <p:nvSpPr>
          <p:cNvPr id="11" name="Text 3"/>
          <p:cNvSpPr txBox="1"/>
          <p:nvPr/>
        </p:nvSpPr>
        <p:spPr>
          <a:xfrm>
            <a:off x="514575" y="2058400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 изображения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объясняли, как возник мир, почему меняются времена года и откуда пришли люди. Рисунки, статуи и рельефы помогали передавать эти представления наглядно.
</a:t>
            </a:r>
            <a:endParaRPr lang="en-US" sz="1158" dirty="0"/>
          </a:p>
        </p:txBody>
      </p:sp>
      <p:sp>
        <p:nvSpPr>
          <p:cNvPr id="12" name="Text 4"/>
          <p:cNvSpPr txBox="1"/>
          <p:nvPr/>
        </p:nvSpPr>
        <p:spPr>
          <a:xfrm>
            <a:off x="514575" y="2959788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 небом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Жрецы и учёные следили за звёздами, движением Солнца и Луны. Их наблюдения помогали определять время посева, праздников и разлива рек.
</a:t>
            </a:r>
            <a:endParaRPr lang="en-US" sz="1158" dirty="0"/>
          </a:p>
        </p:txBody>
      </p:sp>
      <p:sp>
        <p:nvSpPr>
          <p:cNvPr id="13" name="Text 5"/>
          <p:cNvSpPr txBox="1"/>
          <p:nvPr/>
        </p:nvSpPr>
        <p:spPr>
          <a:xfrm>
            <a:off x="514575" y="3840163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Лечение и 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люди накапливали сведения о травах, ранениях и болезнях. Эти знания были нужны не только для лечения, но и для жизни больших и сложных обществ.
</a:t>
            </a:r>
            <a:endParaRPr lang="en-US" sz="115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802026"/>
            <a:ext cx="4094100" cy="19446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разные цивилизации особенно прославились и как их открытия повлияли на развитие общества.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цивилизации были свои сильные стороны, но вместе они создали основы городов, письма, ремёсел и управления.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истории древнего мира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Достижения древних цивилизаций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972" y="3242640"/>
            <a:ext cx="218400" cy="174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2735" y="3242640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2735" y="1310308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2610" y="1320015"/>
            <a:ext cx="218400" cy="1747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24015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переход был важным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35000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стали центрами жизни, где жили ремесленники, торговцы и правители. Здесь люди чаще встречались, обменивались товарами и вместе решали общие задачи.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8763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Усилилось сотрудничество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работа на полях, в мастерских и при строительстве сделала людей более зависимыми друг от друга. Это помогало выполнять сложные задачи быстрее и точнее.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88763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Возникла письменность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позволило записывать законы, счета и знания. Благодаря этому опыт одного поколения мог сохраняться и становиться полезным для следующих поколений.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98637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стало сложнее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разные профессии, власть, законы и богатые семьи. Жизнь перестала быть одинаковой для всех, зато общество научилось лучше организовывать большие территории.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общины к государству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 последовательность изменений в хозяйстве и общественной жизни древних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человечества занял тысячи лет: от маленьких общин и каменных орудий до городов, законов и письма. Этот переход изменил не только быт, но и сам способ жизни людей.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первых людей к цивилизации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2026-06-02T03:24:12Z</dcterms:created>
  <dcterms:modified xsi:type="dcterms:W3CDTF">2026-06-02T03:24:12Z</dcterms:modified>
</cp:coreProperties>
</file>