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движение звёзд и вращение Галактики
</a:t>
            </a:r>
            <a:endParaRPr lang="en-US" sz="3531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звёзд формирует структуру и эволюцию Млечного Пути, раскрывая тайны Вселенной.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движения звёзд в Млечном Пути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— спиральная галактика с миллиардами звёзд. История исследований заложена классиками астрономии XX века. Современные методы астрометрии и спектроскопии раскрывают сложные процессы галактической динамики и роль тёмной материи.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Галактическая структура: основные компоненты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Звёздный диск Млечного Пути содержит молодые звёзды, газ и пыль с плотностью до 10 звезд на кубический парсек, формируя плоскую основу галактики.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Балдж — компактное центральное ядро с преимущественно старыми звёздами, концентрация которых значительно выше, чем в диске, задаёт динамику центра.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 представляет собой сферическую, разреженную область вокруг диска с редкими звёздами и глобулярными скоплениями, демонстрирующими древний компонент галактики.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рукава — динамические структуры, поддерживаемые распределением тёмной материи, которая составляет большую часть массы галактики.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орбитальных движений звёзд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Круговые орбиты диска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в диске Млечного Пути обращаются по почти круговым орбитам, обеспечивающим устойчивость спиральной структуры и упорядоченность звездного движения.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траектории в балдже и гало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балджа и гало движутся по эллиптическим или хаотическим орбитам, что указывает на сложную динамику и возрастные различия этих компонентов.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Убывание плотности с удалением от центра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Экспоненциальное снижение плотности звёзд нарастает с расстоянием от центра, отражая переход от плотного ядра к разрежённому внешнему гало.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Дифференциальное вращение Галактики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области вращаются быстрее, чем внешние, что приводит к дифференцированному движению и формированию спиральных рукавов.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вращения на уровне орбиты Солнца, примерно 8 кпк от центра, составляет около 220 км/с, что является стандартом для измерений.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Дифференциальное вращение вызывает смещение и взаимодействия газовых и звёздных компонентов в диске, стимулируя звездообразование.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вращения остаётся стабильной на больших расстояниях, что опровергает ожидания по законам Кеплера.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скорости свидетельствует о наличии дополнительной массы — тёмной материи — вокруг галактики.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наблюдений радиолиний HI,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вращения Млечного Пути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газа и звёздные скопления в динамике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нейтрального водорода (HI) и молекулярного газа (CO) движутся по орбитам, служа индикаторами скорости вращения и формируя основу дискового движения.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звёзды повторяют орбиты газовых облаков, а старые популяции проявляют более сложные траектории, что отражает возрастающие динамические процессы.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Кинематические характеристики разных компонентов: скорость, тип орбит и примеры звёзд показывают их происхождение и эволюцию.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кинематики указывает на отличия в составе, возрасте и формировании звёздных популяций.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миссий Gaia и Hipparcos, 2024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движения звёздных компонентов Галактики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указывает на преобладание невидимой массы, необходимой для объяснения плоской кривой вращения галактики.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Млечного Пути приходится на тёмную материю, объясняющую устойчивость вращения на периферии.
</a:t>
            </a:r>
            <a:endParaRPr lang="en-US" sz="217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космологические модели,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спиральных рукавов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динамики и взаимодействия звёзд и газа в диске Млечного Пути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Локальное движение Солнца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вращается вокруг центра Млечного Пути по почти круговой орбите со скоростью около 220 км/с, что обеспечивает стабильность его положения в галактическом диске.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полный оборот Солнца вокруг галактического центра занимает примерно 230 миллионов лет, называемый галактическим годом, отражая масштаб временных процессов в нашей Галактике.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совершает вертикальные колебания относительно плоскости диска с амплитудой около 70 парсек, влияя на плотность межзвёздной среды в области своего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дифференциального вращения Линдблада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1927 году Бертиль Линдблад предложил модель дифференциального вращения Галактики, объясняющую разные скорости вращения в её различных частях. Его работа стала основой для понимания динамики спиральных структур.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кривые вращения Веры Рубин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1970-х годах астрофизик Вера Рубин обнаружила, что скорость вращения внешних частей галактик остаётся примерно постоянной, что свидетельствует о наличии невидимой тёмной материи, формирующей гравитационное поле.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открытий современными миссиями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инструменты, такие как телескопы VERA и космический аппарат Gaia, предоставили точные данные о движении звёзд в Млечном Пути, подтвердив гипотезы дифференциального вращения и существования тёмной материи.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астрономов о галактическом вращении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Астрометрические миссии и современное изучение скорости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Gaia и Hipparcos собрали данные по положению и скорости более миллиарда звёзд с беспрецедентной точностью, что позволило детально изучить звёздную динамику Галактики.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данные выявили существенные кинематические различия между молодыми и старыми звёздами, отражая разную историю и эволюцию звёздных популяций.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статистического анализа больших выборок позволило построить трёхмерные карты распределения скоростей и массы, улучшая модели движения Галактики.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миссий способствуют изучению распределения тёмной материи и динамических процессов, происходящих как в центральных, так и в периферийных областях Млечного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диска концентрируются ближе к плоскости; звёзды гало расположены гораздо дальше, демонстрируя разные эволюционные пути.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высот ясно отражает различное происхождение и возраст звёздных компонентов Галактики.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миссии Gaia,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высот звёзд относительно плоскости диска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популяции: различия в динамике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звёзды сосредоточены в тонком диске и движутся по почти круговым орбитам с небольшим эксцентриситетом, что обеспечивает стабильность структуры диска.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звёзды занимают более широкие вертикальные области, обладают хаотическими орбитами и часто имеют меньше тяжёлых элементов, что говорит о более древнем происхождении.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кинематике отражают процессы миграции звёзд и возрастающие флуктуации, обусловленные минувшими гравитационными возмущениями и взаимным влиянием компонентов.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объекты: бар, перемычки и спутники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 в центре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бар — вытянутое звездное образование — влияет на движение газа и звёзд, стимулируя перераспределение вещества в диске и поддерживая динамическую активность центра.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галактики и перемычки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Перемычки представляют газовые потоки между баром и спиральными рукавами, играя роль каналов передачи массы. Спутниковые галактики, как Магеллановы Облака, оказывают гравитационное воздействие на периферию Млечного Пути.
</a:t>
            </a:r>
            <a:endParaRPr lang="en-US" sz="13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галактических приливов и взаимодействий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взаимодействие Млечного Пути с соседними галактиками вызывает возмущения в движении звёзд и деформацию спиральных рукавов.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Орионский отрог является примером локального образования, появившегося в результате таких взаимодействий, что указывает на динамическую чувствительность диска.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Магеллановы Облака создают приливные силы, меняющие скорости и орбиты звёзд в периферийных областях, внося вклад в эволюцию структуры нашей Галактики.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стимулируют звездообразование и изменяют распределение межзвёздного газа, что важно для понимания долговременной динамики Млечного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максимальные скорости вращения и присутствие тёмной материи в трёх спиральных галактиках, указывая на универсальный характер этих особенностей.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кривые вращения и значительная доля тёмной материи характерны для большинства спиральных галактик.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Обзоры Sloan Digital Sky Survey и Gaia,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движения звёзд в различных галактиках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и модели: текущие вызовы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Гипервысокоскоростные звёзды в Млечном Пути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Наблюдаются звёзды с необычно высокими скоростями, некоторые двигаются в ретроградном направлении. Их происхождение и влияние на динамику Галактики остаются предметом исследований и обсуждений в астрономии.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неоднородностей на модели галактики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Неоднородное распределение массы и локальные возмущения звёздных орбит делают модели вращения и динамики более сложными, требуя дополнительных данных и учёта мелких эффектов для точных предсказаний.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звёздного движения для понимания Вселенной
</a:t>
            </a:r>
            <a:endParaRPr lang="en-US" sz="333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движения звёзд открывает окно в строение и эволюцию Галактики, давая ключевые доказательства существования тёмной материи и формируя современное представление о космологии.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2026-05-08T00:43:19Z</dcterms:created>
  <dcterms:modified xsi:type="dcterms:W3CDTF">2026-05-08T00:43:19Z</dcterms:modified>
</cp:coreProperties>
</file>