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jpe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Эфиопия: страна высокогорий, древней истории и природного разнообразия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Африка, нагорья и Великая рифтовая долина, много народов и языков, кофе мирового значения.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особенности страны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 — государство с площадью около 1,1 млн км² и населением более 120 млн человек. Столица Аддис-Абеба — крупный город Восточной Африки и площадка Африканского союза. Эфиопия почти не была колонизирована — поэтому многое сохранилось самобытным.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943" y="1226125"/>
            <a:ext cx="30375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93606"/>
            <a:ext cx="40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26125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Рог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 расположена в северо-восточной части Африки, в регионе Африканского Рога. Это помогает стране связывать разные природные районы и культурные зоны континента.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на Красное море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Эфиопии связывает внутренние районы Африки с побережьем Красного моря. Поэтому регион исторически служил транзитным направлением для торговли и контактов.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и связи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соседей — Эритрея, Джибути, Сомали, Кения, Южный Судан и Судан. Такое окружение делает маршруты людей и товаров особенно разнообразными.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региональный «узел»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пересечении направлений Эфиопия выступает связующим звеном между Восточной Африкой и более дальними маршрутами. От этого во многом зависит роль страны в регионе.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 на карте Африки: где проходит её «мост»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Эфиопское нагорье и рельеф страны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 нередко называется высокогорной страной: большая часть её территории находится выше 1500 м над уровнем моря. Такой рельеф формирует климатические различия и особенности расселения людей.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страны встречаются плато, горные долины, вулканические породы и крутые склоны. На изображениях видны зелёные террасы и холмы, а также поселения, адаптированные к горным условиям.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высоты обычно становится прохладнее, а сезон дождей в ряде районов даёт больше осадков, меняя сроки полевых работ.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Эфиопии и влияние высоты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высотные пояса создают неодинаковые условия для земледелия, поэтому население концентрируется там, где достаточно воды и подходят культуры.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климатическим закономерностям (без абсолютных температур и осадков); данные климатологии, используемые в образовательных материалах, 2026-05-13
</a:t>
            </a:r>
            <a:endParaRPr lang="en-US" sz="77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 — многонациональная страна. В примере показаны крупные группы и языки, которые связаны с их повседневной жизнью и культурой; амхарский выступает как один из языков общения.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 языки Эфиопии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разнообразие отражает многоэтничность страны, а амхарский язык выполняет функцию межрегионального общения.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Этнолингвистические обзоры и сводные данные о составе населения (типовые источники по языкам и народам, дата 2026-05-13)
</a:t>
            </a:r>
            <a:endParaRPr lang="en-US" sz="107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основанный в 1886 году, находится примерно на высоте 2350 м и является местом работы государственных учреждений, университетов и международных организаций.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1886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города в 1886 году объясняет, почему Аддис-Абеба стала устойчивым центром управления и образования.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справочники по истории Аддис-Абебы (дата 2026-05-13)
</a:t>
            </a:r>
            <a:endParaRPr lang="en-US" sz="9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условия направляют сельское хозяйство
</a:t>
            </a:r>
            <a:endParaRPr lang="en-US" sz="2288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связи: осадки и вода → культуры → урожай → питание и рынки; засуха усиливает нехватку 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повседневное питание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жителей Эфиопии напрямую связана с сельским хозяйством. Урожаи определяют и семейный рацион, и возможности заработать на рынках, особенно там, где есть устойчивые дожди.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важных культур выделяются кофе, теф, кукуруза, пшеница и сорго. Разные растения подходят под разные высоты и режим осадков, поэтому фермеры комбинируют посевы.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тефа готовят инджеру — мягкую лепёшку. Она часто становится основой ежедневного питания: инджеру используют вместо тарелки и дополняют блюдами, приготовленными из местных продуктов.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Кофе занимает особое место: Эфиопия считается родиной арабики. Среди известных регионов — Сидамо и Йиргачеффе, чья продукция ценится за аромат.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экспортные товары Эфиопии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экспорта показывает, что страна опирается и на сельское хозяйство, и на отдельные сырьевые позиции, а кофе остаётся «визитной карточкой».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об экспортных направлениях из учебных и справочных материалов (схема без точных объёмов); 2026-05-13
</a:t>
            </a:r>
            <a:endParaRPr lang="en-US" sz="95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история: царство Аксум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Монеты и торговые пути у Красного моря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Аксум существовало примерно с I по VII век. Его торговля связывала внутренние области Африки с морскими путями Красного моря, поэтому купцы и товары путешествовали на большие расстояния. Следы этой деловой жизни читаются в материальных находках, прежде всего в предметах обмена.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Обелиски и христианские церкви как память эпохи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Аксуме сохранились обелиски и ранние христианские церкви — это памятники, напоминающие о древнем времени. Они показывают, что вера и культура в царстве развивались вместе с общественной жизнью. Сегодня эти места помогают понять, как выглядела Эфиопия в ранние столетия.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 государственные знаки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Аксумское царство выпускало монеты и использовало письменные знаки, которые помогали государству поддерживать связи с партнёрами. Через надписи на предметах узнаётся, как власть представляла себя в регионе. Благодаря таким деталям история становится «видимой», а не только рассказанной.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772" y="1567421"/>
            <a:ext cx="33075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88421"/>
            <a:ext cx="378000" cy="33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01846" y="3144761"/>
            <a:ext cx="283500" cy="37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Эфиопское православие и главные праздники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календарь и год в сентябре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Эфиопии действует собственный календарь, поэтому Новый год обычно приходится на сентябрь. Такой ритм праздников заметен и в школьной жизни, и в семейных традициях.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Тимкат — праздник Крещения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Тимкат связан с воспоминанием Крещения. Во время торжеств верующие участвуют в богослужениях и сценах, которые напоминают о важном событии религиозной истории.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25772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Мескель — Воздвижение Креста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257359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Мескель посвящён Воздвижению Креста. Это один из ключевых церковных дней: люди собираются в храмах, а праздничная атмосфера ощущается в городах и деревнях.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591120"/>
            <a:ext cx="3975900" cy="2063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из каких отраслей складывается занятость и как меняется вклад разных сфер. Экономика развивается, но остаётся зависимой от погоды, дорог, энергетики и условий перевозок.
</a:t>
            </a:r>
            <a:endParaRPr lang="en-US" sz="116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экономики Эфиопии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отрасли развиваются неравномерно: сельское хозяйство остаётся основой, а промышленность и услуги растут. При этом результаты сильно зависят от дождей, инфраструктуры и энергетики.
</a:t>
            </a:r>
            <a:endParaRPr lang="en-US" sz="114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экономические обзоры и данные Всемирного банка (обобщённо).
</a:t>
            </a:r>
            <a:endParaRPr lang="en-US" sz="9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66625"/>
            <a:ext cx="405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93606"/>
            <a:ext cx="40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66625"/>
            <a:ext cx="405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3011606"/>
            <a:ext cx="405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сельских жителей и молодая страна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населения живёт вне крупных городов. При этом в стране много детей и подростков, поэтому особенно важны образование, первые рабочие навыки и поддержка семьи.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— центр повседневных решений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рынки дают людям возможность покупать продукты, обмениваться товарами и узнавать новости. Здесь часто решается, что будет на столе, и сколько стоят продукты в сезон.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как опора будущего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объединяет детей разных семей и помогает изучать языки, знания и профессии. Для многих путь начинается с базовых уроков, а дальше зависит от возможностей в регионе.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праздники поддерживают общину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праздники собирают семьи и укрепляют связи между соседями. Поскольку в семьях нередко используют несколько языков, события помогают объединять людей через традиции.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Население, города и повседневная жизнь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климат часто мягче, поэтому там больше лесов и мест для животных, чем в засушливых низинах. Высотная разница заметна даже в коротких поездках.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 животный мир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природных зон объясняет богатый животный мир Эфиопии: одни виды приспособлены к высоте и скалам, другие — к более сухим ландшафтам. Сохранение гор важно для биоразнообразия.
</a:t>
            </a:r>
            <a:endParaRPr lang="en-US" sz="111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о природных зонах Эфиопии из учебных и справочных материалов; точные доли в процентах зависят от методики картирования.
</a:t>
            </a:r>
            <a:endParaRPr lang="en-US" sz="83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природные вызовы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почв уменьшает плодородие и усложняет земледелие. На склонах после сильных дождей или при плохом уходе почва смывается, и со временем поля становятся менее продуктивными, особенно в горных районах.
</a:t>
            </a:r>
            <a:endParaRPr lang="en-US" sz="1282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населения усиливает нагрузку на землю, воду и рабочие места. Там, где ресурсов не хватает, людям приходится конкурировать за участки и возможности заработка, что может приводить к конфликтам на местах.
</a:t>
            </a:r>
            <a:endParaRPr lang="en-US" sz="1308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 и нехватка чистой воды напрямую влияют на урожаи и здоровье людей. Когда осадков мало, снижается количество доступной воды для домов, полей и скота, а потребность в поддержке растёт.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поддержать регионы, государство развивает ирригацию и улучшает водоснабжение. Одновременно строятся дороги и школы: это помогает перевозить товары, доставлять помощь и давать людям новые навыки.
</a:t>
            </a:r>
            <a:endParaRPr lang="en-US" sz="126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обучения к профессии и роли девочек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переходов: от начальной школы к средней, затем к профессиональному обучению или университету, с отдельным акцентом на доступ девочек к образованию.
</a:t>
            </a:r>
            <a:endParaRPr lang="en-US" sz="117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культурные памятники Эфиопии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Лалибела: церкви, высеченные в скале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Лалибела знаменита храмами, построенными из камня и высеченными в скалах. Такое сооружение выглядит как целый архитектурный комплекс в каменной толще. Именно здесь лучше всего видно, как религиозные традиции формировали искусство и пространство.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и редкие виды высокогорий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 привлекает не только архитектурой, но и природой: в национальных парках встречаются редкие животные. В горных районах особенно заметно разнообразие птиц и зверей. Поэтому путешествие может сочетать историю, пейзажи и наблюдение за живой природой.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Тана: монастыри и тихая история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Тана — место, где рядом с водой сохраняются монастыри и древние традиции. Монастырские здания часто связаны с летописями и религиозными маршрутами. Для посетителей это шанс увидеть, как природа и культура дополняют друг друга.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культуры и природы, страна активно участвует в региональных связях и сотрудничестве. Её влияние ощущается в Восточной Африке через транспорт и обмен знаниями.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Эфиопия важна для Африки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составляющие — история, ресурсы и международная роль — вместе укрепляют позиции Эфиопии. География и наследие делают её заметным центром, а развитие ускоряет участие в регионе.
</a:t>
            </a:r>
            <a:endParaRPr lang="en-US" sz="1144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материалы по региону и международным отношениям; структура блоков — обобщение тезисов для презентации, без привязки к точным статистическим долям.
</a:t>
            </a:r>
            <a:endParaRPr lang="en-US" sz="75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Эфиопия: природные контрасты и историческая сила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 соединяет высокогорье, разные природные зоны, много языков и народов, а также очень древнюю историю. Её опора — Эфиопское нагорье, кофе, Аксум и Аддис-Абеба: развитие экономики, вода и образование.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2026-05-13T21:46:37Z</dcterms:created>
  <dcterms:modified xsi:type="dcterms:W3CDTF">2026-05-13T21:46:37Z</dcterms:modified>
</cp:coreProperties>
</file>