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ледяное сердце Земли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холодный материк, хранящий большую часть пресной воды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край Земли и ключ к её климату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окружает Южный полюс, почти целиком лежит южнее полярного круга и занимает около 14 млн км². Ею не владеет ни одна страна: материк действует по Договору об Антарктике с 1959 года.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Антарктиды: холод, сухость и сильный ветер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внутренней части материка зима особенно сурова: средняя температура на плато опускается ниже −60 °C. Такие условия возможны из-за большой высоты, сухого воздуха и удалённости от океана.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ледяной покров, Антарктида считается очень сухим материком. В воздухе почти нет водяного пара, поэтому снег выпадает редко и в небольшом количестве.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низкой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Восток была зарегистрирована одна из самых низких температур на Земле — −89,2 °C. Это показывает, насколько далеко Антарктида уходит за пределы привычного человеку климата.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Катабатические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плотный воздух стекает с высоких внутренних районов к побережью и разгоняется до большой скорости. Такие ветры усиливают ощущение холода и могут резко менять погоду.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 айсберги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 во льду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ледяной щит покрывает почти всю сушу. Его толщина в разных местах сильно различается, а в отдельных районах превышает 4 километра.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масса не лежит неподвижно: она очень медленно течёт к берегам под собственной тяжестью, как чрезвычайно густая и медленная река.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айсбергов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края ледника огромные глыбы льда откалываются и попадают в океан. Так образуются айсберги, которые затем дрейфуют в морской воде.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плотного льда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Антарктиды заметны трещины, крутые ледяные стены и синие участки особенно плотного льда. Эти детали помогают увидеть мощь ледяного щита.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пресной воды хранит Антарктида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материка — не просто огромная масса льда, а важнейший запас воды, который влияет на всю планету.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Антарктида — главный резерв пресной воды Земли, поэтому её состояние напрямую связано с будущим океана и климата.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сведения по Антарктиде; обобщённые оценки распределения пресной воды на Земле.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 Антарктиде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основные размеры, рекорды и особенности материка.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не только холодом, но и масштабом ледяного покрова: именно он определяет её главные природные рекорды.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сведения об Антарктиде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снег превращается в айсберг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процессов в ледяном покрове Антарктиды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у края льда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у побережья и хорошо приспособлены к холоду. Их плотное оперение и поведение в стае помогают сохранять тепло и защищаться от ветра.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проводят много времени в воде, а на сушу выходят для отдыха и размножения. Толстый слой жира защищает их от ледяной температуры.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Буревестники и другие морские птицы летают над океаном и находят пищу у границы льдов. Им помогают сильные крылья и способность долго держаться в воздухе.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приходят в антарктические воды за богатой пищей. Большие размеры тела и жировой слой позволяют им переносить холодные морские условия и дальние миграции.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антарктических водах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экосистеме важен не только размер животных, но и их связь друг с другом через питание и сезонные миграции.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 заметно превосходит остальные группы по биомассе, поэтому именно он поддерживает всю морскую пищевую цепь Антарктики.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пищевой цепи антарктической морской экосистемы.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и жизнь исследователей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действуют даже в самые холодные месяцы. Учёные живут и работают в изолированных условиях, где всё зависит от запасов, связи и точного расписания.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наблюдают за климатом, льдом, океаном, атмосферой и животными. Эти данные помогают понять, как меняется Антарктида и что происходит с планетой в целом.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станций — «Восток», «Мирный» и «Мак-Мердо». Они представляют разные страны и показывают, что изучение материка ведётся международными командами.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 суровых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на станции нужны жилые модули, антенны связи, снегоходы и надёжная техника. В Антарктиде даже обычные повседневные действия требуют осторожности и 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исследований в Антарктиде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как работает ледяной материк, и собирают данные, которые помогают понимать климат Земли и изменения в океане.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разных областей помогают связать состояние льда, атмосферы и живых организмов в единую картину изменений материка.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программ антарктических станций и международных исследований
</a:t>
            </a:r>
            <a:endParaRPr lang="en-US" sz="6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Антарктида влияет на климат Земли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Снежно-ледяная поверхность отражает значительную часть солнечных лучей обратно в космос. Это помогает Земле не нагреваться слишком быстро и делает Антарктиду важной частью планетарного теплового баланса.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Мирового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наземный лёд тает и попадает в океан, его уровень повышается. Поэтому состояние антарктического ледяного щита напрямую связано с безопасностью прибрежных районов на разных континентах.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ветров и течений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воздушные потоки и океанические течения вокруг материка распределяют тепло и влагу. Из-за этого погода меняется не только в Антарктиде, но и далеко за её пределами.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помогает формировать крупные атмосферные процессы. Через неё косвенно меняются условия в Южной Америке, Африке и Австралии, где могут усиливаться или ослабевать осадки и ветры.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таяние льда влияет на уровень океана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плавающий лёд почти не меняет объём океана, а вот лёд на суше добавляет в него новую воду.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рост уровня моря связан с таянием наземного льда; разрушение шельфов опасно тем, что ускоряет дальнейший сход ледников.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физических процессов, описанных в материалах IPCC и NASA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озоновая дыра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химических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вещества, ранее широко применявшиеся в аэрозолях и холодильниках, попадали в атмосферу и участвовали в реакциях, уменьшающих количество озона в верхних слоях воздуха.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ультрафиолета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озон истончается, он хуже задерживает ультрафиолетовое излучение. Поэтому к поверхности Земли проходит больше опасных лучей, которые могут вредить живым организмам.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стратосфера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над Антарктидой в стратосфере сохраняется очень низкая температура. Из-за этого условия становятся подходящими для процессов, которые ускоряют разрушение озона.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стала одной из причин усиления экологических соглашений. Ограничение опасных веществ помогает восстановлению озонового слоя, хотя процесс идёт медленно и требует времени.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 и полярный свет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без ночи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долго не скрывается за горизонтом, и снежная поверхность светится почти весь день. Бело-голубые равнины кажутся бесконечными, а тени от холмов и скал становятся особенно синими. В такой пейзаж легко поверить, что здесь правят только лёд и ветер.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без рассвета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ночь, и материк погружается в долгую темноту. Над снегом остаётся лишь слабый свет звёзд и луны, а холод делает пейзаж ещё строже. В этих условиях Антарктида выглядит как тихий, почти неподвижный мир.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другие материки: сравнение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Антарктида отличается от остальных материков по условиям природы и населению.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как самый суровый материк: она холоднее, суше и выше по средней высоте, чем остальные, а постоянная жизнь здесь невозможна.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о материках Земли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защиты Антарктиды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 Антарктике и международные природоохранные соглашения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ледяному континенту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воздуха и океана ослабляет ледяной щит. Особенно уязвима Западная Антарктида, где ускоренное таяние может сильнее повлиять на уровень Мирового океана.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топливо и другие отходы нарушают природные связи в прибрежных водах. Загрязнение опасно для криля, птиц, тюленей и китов, от которых зависит вся морская пищевая цепь.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посетителей повышает риск мусора, шума и случайного беспокойства животных. Без строгих правил даже короткие остановки судов и высадки людей могут нанести вред хрупкой природе.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насекомые и микроорганизмы, занесённые человеком, могут не найти конкурентов и начать вытеснять местные формы жизни. Для холодного материка это особенно опасно.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западного щита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ледяной покров в западной части материка будет разрушаться быстрее, море поднимется заметнее. Это создаёт долгосрочный риск для городов и низких берегов по 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будущее Антарктиды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сценарии зависят от того, насколько быстро человечество сократит выбросы и сохранит природные системы планеты.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таяние, тем выше уровень моря и риски для животных и людей; самый безопасный путь — сохранить устойчивость ледяного покрова.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Сценарное обобщение на основе климатических оценок IPCC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важна для всей Земли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не просто далёкий ледяной материк, а важный регулятор климата, океана и жизни на планете. Сохраняя её, человечество защищает собственное будущее.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2026-06-02T16:14:32Z</dcterms:created>
  <dcterms:modified xsi:type="dcterms:W3CDTF">2026-06-02T16:14:32Z</dcterms:modified>
</cp:coreProperties>
</file>