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студента в русской литературе: от романтического героя к человеку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в литературе — герой взросления, поиска истины и нравственного выбора.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студент показывает, как меняются общество, идеи и сам человек. Через него писатели раскрывают образование, социальный лифт, сомнения поколения и ответственность перед собой и другими.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в литературе: почему этот образ важен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персонаж особенно интересен писателям, потому что через него видно столкновение личных надежд с требованиями общества, семьи и истории.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в художественном тексте — это не просто учащийся, а герой переходного возраста, для которого знания становятся способом понять мир и определить собственную позицию.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характер строится на контрастах: стремление к идеалу сочетается с бедностью, свободомыслие — с зависимостью от обстоятельств, гордость — с уязвимостью и внутренними сомнениями.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как литературный тип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признаки студенческого героя в русской классике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в литературе XIX века показан как герой перемен: образованный, но социально незащищённый, мечтающий о будущем и живущий в напряжении между идеалом и реальностью.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 XIX века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образа студента в литературе XIX века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студента в литературе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анализа литературного персонажа в студенческой теме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 как 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Лекции, библиотека и аудитория формируют интеллектуальный ритм студенческой жизни. Здесь герой учится мыслить самостоятельно, сравнивать позиции и вырабатывать собственные убеждения.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Студенческая среда в городской литературе XIX века
</a:t>
            </a:r>
            <a:endParaRPr lang="en-US" sz="288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бедности и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Съёмные комнаты, дешёвые трактиры и зимние улицы подчёркивают бытовую неустроенность. Но именно в таком городе студент впервые ощущает личную свободу и ответственность.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Студенческий герой живёт сразу в нескольких измерениях: учится, спорит, бедствует и ищет себя.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литературе студент — это не только учащийся, но и человек духовной, бытовой и общественной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мир студента в художественном тексте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627" y="1702770"/>
            <a:ext cx="231788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96190" y="1702770"/>
            <a:ext cx="231788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8183" y="1702770"/>
            <a:ext cx="264900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38708" y="3249540"/>
            <a:ext cx="274200" cy="21936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1271" y="3249540"/>
            <a:ext cx="274200" cy="21936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знания и самообразования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студенческом образе обозначает не только учёбу, но и личный поиск истины. Через чтение герой расширяет кругозор и проверяет собственные взгляды.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 становится местом сосредоточенной работы и внутреннего роста. Здесь студент соединяет дисциплину учёбы с независимостью мысли и привычкой к самостоятельному выводу.
</a:t>
            </a:r>
            <a:endParaRPr lang="en-US" sz="1148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Конспект подчёркивает труд, а не случайное вдохновение. Он показывает, что знание добывается настойчивостью, вниманием и умением отбирать главное из прочитанного и услышанного.
</a:t>
            </a:r>
            <a:endParaRPr lang="en-US" sz="1148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помогает студенту уточнить позицию и увидеть границы своих убеждений. В литературе он нередко становится проверкой характера, а не просто обменом мнениями.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делает героя более самостоятельным и зрелым. Оно может вести к служению людям, но иногда превращается в холодную замкнутость и ощущение интеллектуального превосходства.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кружки в литературе создают чувство общности: вместе читают, обсуждают книги, делят нужду и надежды. Однако даже в компании герой может ощущать себя непонятым.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и его окружение: товарищество, споры, одиночество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возникает там, где мечты расходятся с действительностью. Тогда дружба уже не снимает сомнений, а споры лишь усиливают вопрос о том, кем станет человек дальше.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Студенческий герой особенно часто появляется в произведениях о переломных моментах истории и личной биографии.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образ студента связан с поиском смысла, социальной критикой и жизненным выбором; в более поздней литературе усиливается тема внутренней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связаны со студентом в литературе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882" y="2228750"/>
            <a:ext cx="4185536" cy="230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студенческий герой в русской литературе может быть романтиком, разночинцем, идеалистом или скептиком, а смысл образа меняется вместе с авторским взглядом.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студента не сводится к одной роли: он может выражать надежду, протест, сомнение или духовный перелом, поэтому особенно точно передаёт движение эпохи.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проза и драматургия XIX–XX веков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студенческого образа в разных произведениях
</a:t>
            </a:r>
            <a:endParaRPr lang="en-US" sz="269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студента в литературе связан не только с учебой, но и с вопросом о цели образования: герой должен понять, чему служат его знания — личной выгоде, людям, науке или внутреннему росту.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как центральная проблема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часто происходит в повседневности: бедность, одиночество, спор с друзьями и давление обстоятельств заставляют героя проверить, совпадают ли его убеждения с реальными поступками и готовностью отвечать за них.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интересует, способен ли молодой человек соединить ум и совесть. Без этого знания превращаются в холодную рассудочность, а сам герой — в человека, оторванного от живой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нравственный выбор делает студенческий образ значительным: через него литература показывает, как формируется личность, готовая к свободе, ответственности и честному служению своему делу.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становления студенческого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путь героя в русской литературе: от увлечения знаниями к проверке убеждений жизнью.
</a:t>
            </a:r>
            <a:endParaRPr lang="en-US" sz="2672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студента часто строится на книжной лексике, терминах и цитатах, что сразу показывает его причастность к миру учёбы, чтения и интеллектуального самоопределения.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речевые особенности студенческого образа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Ирония, полемические реплики и резкие суждения помогают передать неустойчивость характера: герой может спорить, сомневаться, подражать авторитетам или демонстративно отвергать их.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речевой манере читатель видит возраст, уровень образования и социальную среду персонажа: студент нередко выдает себя не только тем, что говорит, но и тем, как именно строит мысль.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студенческих сюжетах бытовые трудности почти всегда соседствуют с вопросами самоопределения и участия в жизни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 мотивы бедности и поиска смысла, а значит, студенческий герой важен как фигура личного и общественного выбора.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классики XIX–XX веков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студенческой жизни в произведениях русской классики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литературе открывает студенту самостоятельную жизнь: здесь он учится распоряжаться временем, деньгами и собственными решениями, впервые ощущая свободу как личную ответственность.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и город: пространство свободы и испытаний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город испытывает героя бедностью, одиночеством и соблазнами случайной среды; поэтому университет, книжная лавка, дешёвая квартира и вечерняя улица становятся символами взросления.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70131"/>
            <a:ext cx="4328400" cy="22214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образа помогают понять, зачем писателю нужен студенческий герой и какой смысл он несет в произведении.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в тексте выполняет сразу несколько задач: он показывает время, обнажает конфликт ценностей и становится мерой нравственного состояния общества.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русской литературы XIX–XX веков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функции образа студента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позиция в изображении студента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позволяет писателю подчеркнуть уязвимость героя: бедность, растерянность и одиночество делают студента живым и вызывают доверие читателя к его внутренней борьбе.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или критика появляются там, где автор показывает самоуверенность, подражание модным идеям или разрыв между громкими словами и реальными поступками.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Восхищение, напротив, связано с силой ума, честностью и способностью к развитию; именно через детали портрета, финал и противопоставления раскрывается авторская оценка.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Убедительный герой не выглядит идеальным: его сила заметна именно в умении сомневаться, учиться на ошибках и сохранять человеческое достоинство.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ценит не внешнюю успешность, а внутреннюю сложность: чем глубже соединены мысль, чувство и ответственность, тем убедительнее образ студента.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литературе XIX–XX веков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делают студенческого героя убедительным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Студент в литературе — герой выбора и взросления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студента особенно важен потому, что через него литература показывает рождение личности: от любознательности и сомнений — к ответственности, внутренней свободе и честному отношению к жизни.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2026-05-19T21:45:06Z</dcterms:created>
  <dcterms:modified xsi:type="dcterms:W3CDTF">2026-05-19T21:45:06Z</dcterms:modified>
</cp:coreProperties>
</file>