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Практикум: пейзаж в эпических и лирических произведениях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природа в текстах помогает сюжету, чувствам и авторскому замыслу.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практикум и почему это важно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— описание природы, времени года, погоды, пространства и деталей вокруг. В эпосе он чаще помогает понять место, событие и развитие сюжета, в лирике — внутренние чувства человека. «Пейзаж» пришёл из французского: paysage.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эпическом произведении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эпосе описание природы обычно включено в сюжет: читатель понимает, где и когда происходят события. Детали окружающего мира помогают представить сцену и точнее следить за ходом действия.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эпическом тексте нередко уточняет историческую обстановку и усиливает напряжение. Погода и обстановка могут «подсвечивать» поступки героев, делая их решения более заметными.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пейзаж чаще развернут и конкретен. В нём легко узнать узнаваемые элементы: лес, поле, река, дорога, деревня, город, а также признаки погоды — от ясного дня до ненастья.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состояние героя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литературе часто «отвечает» переживаниям персонажа. Пасмурное небо, ветер, буря или осенний дождь нередко совпадают с тревогой, конфликтом или печалью, усиливая впечатление от сцены.
</a:t>
            </a:r>
            <a:endParaRPr lang="en-US" sz="1066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противоположность этому тихий вечер, ясное небо и спокойная река становятся опорой для раздумья, умиротворения и надежды. Важно замечать, как внешняя картина природы отражает внутренний настрой героя.
</a:t>
            </a:r>
            <a:endParaRPr lang="en-US" sz="9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73391"/>
            <a:ext cx="3432300" cy="13779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и лирика: чем отличается роль пейзажа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пейзаж в обоих родах литературы не случаен: он работает на смысл и образ художественного мира.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пейзаж — не фон «для красоты», а важная часть художественного мира, которая помогает понять смысл и авторскую позицию.
</a:t>
            </a:r>
            <a:endParaRPr lang="en-US" sz="1126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форм литературных родов (школьная программа, практикум по анализу текста).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наблюдениям над учебными примерами (без точного статистического подсчёта).
</a:t>
            </a:r>
            <a:endParaRPr lang="en-US" sz="68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пейзажа в литературе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быстро ориентироваться в тексте, отметьте: чаще всего пейзаж задаёт настроение и помогает понять героя. Затем он уточняет место и время действия.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видите повторяющиеся природные мотивы (например, грозу или весну), проверьте, не работает ли пейзаж как символ и смысловая опора.
</a:t>
            </a:r>
            <a:endParaRPr lang="en-US" sz="11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562075"/>
            <a:ext cx="384900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801" y="1600565"/>
            <a:ext cx="384900" cy="30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562075"/>
            <a:ext cx="384900" cy="38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3335" y="1562075"/>
            <a:ext cx="384900" cy="38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583458"/>
            <a:ext cx="384900" cy="34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создания пейзажа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уточняют признаки: тихий ветер, золотая осень, серое небо. Благодаря таким словам природа становится «осязаемой» и сразу создаёт нужное впечатление.
</a:t>
            </a:r>
            <a:endParaRPr lang="en-US" sz="1163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делают образ наглядным: снег сверкает как серебро. Читатель быстрее «видит» картину, а вместе с ней ощущает её настроение и характер.
</a:t>
            </a:r>
            <a:endParaRPr lang="en-US" sz="1246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Олицетворения оживляют природу: лес шепчет, река дремлет, ветер поёт. Природные явления начинают звучать как живые участники происходящего.
</a:t>
            </a:r>
            <a:endParaRPr lang="en-US" sz="1233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
</a:t>
            </a:r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связывают разные смыслы и превращают описание в выразительную картину. Они помогают понять, какую мысль прячет за пейзаж автор.
</a:t>
            </a:r>
            <a:endParaRPr lang="en-US" sz="1282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передаёт движение и атмосферу через звучание текста: тишина, шум, шорох, гул ветра. Так пейзаж воспринимается не только глазами, но и слухом.
</a:t>
            </a:r>
            <a:endParaRPr lang="en-US" sz="12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пейзажа в 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проверить роль описания природы в эпизоде или стихотворении.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пейзаж в эпических произведениях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эпических текстах нередко встречается просторный пейзаж: степь, лес, поле, дорога, река, дальний горизонт. Он создаёт ощущение широты, пути и исторического времени, помогая «расширить» события.
</a:t>
            </a:r>
            <a:endParaRPr lang="en-US" sz="1088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пейзаж особенно выразителен в историях о путешествии, дороге героя и жизни народа. Картина далей поддерживает ощущение движения и смены времени, когда происходят важные перемены.
</a:t>
            </a:r>
            <a:endParaRPr lang="en-US" sz="10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лирике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пейзаж обычно связан с личным чувством лирического героя. Один точный образ может передать радость, грусть, одиночество, ожидание или восхищение, делая переживание видимым читателю.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пейзаж нередко короткий, но при этом очень насыщенный. В нескольких строках природа становится «смысловым центром»: читатель понимает, что и почему волнует автора.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лирике не просто изображает окружающий мир, а помогает увидеть настроение человека. Поэтому важно отмечать ключевые детали и то, как они связаны с мыслью стихотворения.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школьная схема смысловых ассоциаций (составлено для урока); дата обращения: 2026-05-15
</a:t>
            </a:r>
            <a:endParaRPr lang="en-US" sz="55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литературном пейзаже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каждый сезон часто «тянет» за собой определённые мысли: осень нередко связывают с прощанием, весну — с надеждой, зиму — с тишиной.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разные времена года становятся опорными эмоциональными кодами. Анализ помогает не пропустить, какое чувство автор «встраивает» в картину природы.
</a:t>
            </a:r>
            <a:endParaRPr lang="en-US" sz="11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Пушкин: точность и живость пейзажа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природа выглядит узнаваемо и конкретно: небо, снег, ветер, осень. Описание не отвлекает от смысла, а усиливает впечатление и помогает читателю «увидеть» сцену.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пейзажи у поэта часто поддерживают внутренний разговор: настроение становится глубже, а размышления звучат спокойнее. Пейзаж помогает передать тон перехода от радости к грусти.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картины у Пушкина нередко связаны с бодростью и движением: взгляд как будто «оживает» вместе с дорогой, санями, огнями. Даже холод получает в стихах ясную, живую интонацию.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пейзаж у Пушкина особенно важен для тишины и «тишины мысли». Он показывает, как обычные явления — дорога, иней, ветер — становятся частью лирического настроения.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Лермонтов: природа, одиночество, тревога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пейзаж часто «разговаривает» с человеком: чувство одиночества и внутренний конфликт отражаются через образы неба, гор, тумана, моря. Природа становится не фоном, а соучастником.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картины — буря, скалы, грозовое небо — подчёркивают силу, но и чуждость мира человеку. Поэтому величавость природы у поэта нередко рождает тревогу, а не только восхищение.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погоды и природных состояний в текстах Лермонтова усиливает драматизм. Читатель ощущает напряжённый поиск: как будто герой ждёт ответа, но мир отвечает нестабильно, резкими переломами.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 природу как живую тайну: она меняет состояние, «движется» и воздействует на человека. Часто рядом стоят гроза и ночь, весна и мгновение тишины, как смена настроений.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важны не только большие картины, но и переходы: от одного состояния к другому. Так возникает ощущение, что мир не просто описан, а переживается через мысль и чувство.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 и А. А. Фет: тонкость наблюдения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особенно точно передаёт свет, звук и движение — блеск, шорох, дыхание ветра. Его пейзаж — это короткое, но выразительное впечатление, которое «схватывает» настроение почти сразу.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поэта учат внимательности: смысл может рождаться в малой детали. Из образа становится понятным, почему автору важно именно это мгновение — и как оно ведёт к главной мысли.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школьной программе и учебным материалам (обобщение); дата обращения: 2026-05-15
</a:t>
            </a:r>
            <a:endParaRPr lang="en-US" sz="57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примеры пейзажа у русских писателей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какие природные образы чаще всего поддерживают тему и эмоциональный тон произведения. Разные авторы выбирают разные «опоры» — от ясных картин до природы труда.
</a:t>
            </a:r>
            <a:endParaRPr lang="en-US" sz="1082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писатель строит пейзаж по-своему: у кого-то важен путь и ясность, у кого-то — конфликт и тревога, у других — связь природы с трудом и повседневной жизнью.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Контрастный пейзаж в произведении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Контрастный пейзаж строится на противопоставлении: свет и тень, тишина и буря, покой и тревога. Природная картина подчёркивает, что в герое или в событиях происходит резкий перелом.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контраст помогает понять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контраст часто связан с ожиданием, выбором и итогом переживания. Когда природа меняется, читатель легче замечает, как меняется и внутреннее состояние героя.
</a:t>
            </a:r>
            <a:endParaRPr lang="en-US" sz="11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композиции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распределяется по этапам сюжета, помогая почувствовать развитие событий и смену состояния героев.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приоритетность наблюдений при школьном анализе; дата обращения: 2026-05-15
</a:t>
            </a:r>
            <a:endParaRPr lang="en-US" sz="629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пейзажа встречаются чаще всего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быстрого понимания места и настроения в тексте особенно важны погода и ориентиры: небо, дорога, лес, река. Они «рисуют» сцену почти сразу.
</a:t>
            </a:r>
            <a:endParaRPr lang="en-US" sz="1124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подсчётов видно: отдельные детали дают сильный эффект. Дальше стоит искать слова звука и света — они помогают уловить эмоциональный оттенок.
</a:t>
            </a:r>
            <a:endParaRPr lang="en-US" sz="11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методических рекомендаций для уроков литературы (составлено по структуре анализа в школьной практике); дата обращения: 2026-05-15
</a:t>
            </a:r>
            <a:endParaRPr lang="en-US" sz="757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из шести шагов помогает не «пересказывать» описание природы, а увидеть его функцию: фон, символ, контраст, часть композиции.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Двигаясь по шести шагам, можно системно связать картину природы с чувствами героя и смыслом эпизода.
</a:t>
            </a:r>
            <a:endParaRPr lang="en-US" sz="26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— не случайная деталь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эпических произведениях связан с сюжетом, местом действия и героями, а в лирике — с чувствами и настроением. Он делает текст образным, раскрывает отношение автора и добавляет смысл, который легко заметить при внимательном анализе.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2026-05-15T06:52:31Z</dcterms:created>
  <dcterms:modified xsi:type="dcterms:W3CDTF">2026-05-15T06:52:31Z</dcterms:modified>
</cp:coreProperties>
</file>