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Подземные видоизменённые побеги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растений, сохраняющие жизнь и воспроизводство под землёй.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и природное значение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побеги с XIX века исследуются как ключ к пониманию адаптации растений к климатическим стрессам и сезонным изменениям. Такие структуры как клубни, корневища и луковицы играют важную роль в экосистемах и сельском хозяйстве.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подземных видоизменённых побегов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побеги накапливают крахмал и воду, обеспечивая растения энергией в неблагоприятные периоды. Это помогает пережить засуху или холод.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 корневищах, клубнях и луковицах дают начало новым растениям без семян, что ускоряет размножение и распространение видов.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побеги защищены от мороза и засухи, сохраняя жизнеспособность растения до наступления благоприятной фазы роста.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неблагоприятных условиях
</a:t>
            </a:r>
            <a:endParaRPr lang="en-US" sz="11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подземных побегов и их особенности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— горизонтальные побеги с узлами и корнями, обеспечивают распространение растения под землёй и быстрое восстановление после повреждений.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— утолщённые концы побегов, наполнены крахмалом, служат основным запасным органом и местом вегетативного размножения.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— укороченные стебли с мясистыми чешуями-лстьями, защищают почку и накапливают воду и питательные вещества.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Корневище: строение и роль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Корневище имеет узлы, междоузлия и почки, служит для горизонтального роста и быстрого расселения растения в почве. Примеры — ландыш и пырей.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корни корневища помогают закрепляться и питаться из почвы, обеспечивая устойчивость растения и лёгкое восстановление после повреждений.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1741800"/>
            <a:ext cx="4118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 — утолщённая часть подземного побега с крахмалистой паренхимой, служит питательным запасом и местом развития новых побегов.
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Клубень: структура и значение
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357800" y="3313075"/>
            <a:ext cx="41166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клубня расположены «глазки» — спящие почки, из которых весной появляются новые растения. Картофель — самый известный пример клубня.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Луковица: состав и примеры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 состоит из донца и мясистых чешуй, образованных видоизменёнными листьями, которые накапливают воду и питательные вещества.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находится почечный росток, готовый к развитию нового растения. Примеры — репчатый лук, чеснок и тюльпан.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корневища, клубня и луковицы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различия в строении и функциях трёх видов побегов.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ботанике, 2022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типы эффективно накапливают питательные вещества, но различаются способами размножения и структурами.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побегов: основные детали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корневищ и клубней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и клубни содержат многолетние узлы и почки, покрыты защитной оболочкой, запасающей крахмал и воду для питания.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луковиц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имеют донце и мясистые чешуи, которые защищают почку и поддерживают гидратацию растения, обеспечивая защиту от высыхания.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побеги в размножении растений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вегетативное размножение, когда новые растения развиваются из почек побегов, минуя семенной цикл.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быстро заселять почву за счёт разрастания корневищ и формирования новых растений из клубней.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Гарантируют сохранение генетической идентичности потомства, что важно для стабильности популяций.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картофель, который широко размножается именно подземными побегами, а не семенами.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примеры растений с подземными побегами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является типичным примером клубня, накопляющего крахмал и являющегося основным продуктом питания во многих странах. Его глазки — спящие почки, из которых развиваются новые растения, что облегчает размножение и культивацию.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главный клубень человечества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чеснок хранят питательные вещества во влажных чешуях луковиц. Эти растения широко используются в кулинарии и народной медицине благодаря своим полезным свойствам и способности быстро восстанавливаться.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лука и чеснока — кладезь питания и здоровья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 и пырей образуют мощные корневища, которые горизонтально распространяются в почве, обеспечивая быстрое покрытие территории и устойчивость растений к повреждениям надземных частей.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ландыша и пырея — силы подземного расширения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подземных побегов для выживания растений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побеги защищают растения от неблагоприятных условий, таких как морозы и засуха, позволяя им перезимовывать и сохранять жизненные силы.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в побегах обеспечивает быстрый старт весеннего роста и обеспечивает восстановление утраченных надземных органов.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вегетативного размножения через подземные побеги позволяет растениям быстро распространяться и сохранять генетическую стабильность в среде.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03353"/>
            <a:ext cx="3765900" cy="21596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и сходства подземных побегов: сравнительная таблица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характеристики корневищ, клубней и луковиц, включая анатомию, примеры растений и методы размножения.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подземных побегов позволяет растениям адаптироваться к различным экосистемам и условиям среды.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«Ботаника. 7 класс», 2022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подземных побегов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топинамбур обеспечивают продовольственную базу для миллионов людей, занимая важное место в мировой аграрной индустрии.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ириса и имбиря используются в производстве косметики и фармацевтике, поддерживая значительный сектор экономики.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таких растений, как лук и чеснок, широко применяются в пищевой промышленности и как сырьё для изготовления лекарств.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подземных побегов в науке и медицине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Экстракты корневищ и луковиц применяются для получения витаминов и эфирных масел, что является основой для создания природных лекарственных препаратов.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и биологии подземных побегов помогает селекционерам создавать новые сорта растений с улучшенной устойчивостью и урожайностью.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защита подземных побегов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инфекции, такие как фитофтороз и гниль, представляют главную угрозу для клубней и корневищ, приводя к снижению урожая.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Насекомые-вредители, включая проволочников и дротянок, повреждают подземные части растений, ухудшая их развитие и качество.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защита включает применение фунгицидов, севооборот и использование устойчивых сортов, что позволяет сохранить здоровье и продуктивность растений.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опыты на школьных занятиях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наблюдают, как из глазков клубня вырастают ростки. Эксперимент помогает понять процесс вегетативного размножения и роль подземных побегов в развитии растений.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Проращивание клубней картофеля в классе
</a:t>
            </a:r>
            <a:endParaRPr lang="en-US" sz="1249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Проращивание луковиц позволяет зафиксировать появление и рост зачаточных побегов и листьев, что способствует наглядному пониманию их анатомии и функций.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развития луковиц на примере репчатого лука
</a:t>
            </a:r>
            <a:endParaRPr lang="en-US" sz="1139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проводят лабораторные работы по изучению образования новых растений из корневищ и клубней, документируя этапы развития и признаки вегетативного размножения.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ростом «деток» на клубнях и корневищах
</a:t>
            </a:r>
            <a:endParaRPr lang="en-US" sz="11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подземных побегах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тяжёлый клубень картофеля, выращенный в Австралии, весил почти 5 килограммов, демонстрируя высокий потенциал накопления питательных веществ.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голода в Нидерландах середины XX века луковицы тюльпанов служили заменой продовольствия, иллюстрируя их пищевую ценность в критических ситуациях.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корневища способны жить и функционировать под землёй около 50 лет, обеспечивая долгосрочное выживание и постоянное возобновление растений.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подземных побегов на окружающую среду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многих растений укрепляют структуру почвы, предотвращая эрозию и улучшая её водный баланс, что способствует сохранению экосистем.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как природные арматуры почвы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побеги способствуют удержанию влаги, создают конкурентные преимущества для полезных видов, помогая снижать распространение сорняков и улучшая качество экосистем.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преимущества подземных побегов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лесные и луговые животные используют подземные побеги как важный источник питания, поддерживая биологическое разнообразие и цепи питания.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и луковицы как источники питания в дикой природе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роли подземных побегов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видоизменённые побеги — фундаментальные органы растений, обеспечивающие сохранение, воспроизводство и адаптацию. Их изучение углубляет понимание природы и способствует рациональному использованию природных ресурсов.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2026-05-07T14:12:47Z</dcterms:created>
  <dcterms:modified xsi:type="dcterms:W3CDTF">2026-05-07T14:12:47Z</dcterms:modified>
</cp:coreProperties>
</file>