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Взаимоотношения человека и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связи человека с животными влияют на жизнь и природу.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взаимодействия человека и животных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животные были источником пищи, одежды и помощи. Одомашнивание и переход к сельскому хозяйству усилили связь, заложив основу для совместной жизни и развития культур.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животных: причины и последствия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обеспечило постоянные ресурсы — мясо, молоко и шерсть, а также помогло использовать животных в работе и охране.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поведение домашних животных заметно изменились, например, собаки сильно отличаются от своих предков — волков.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домашних животных повлияло на социальные традиции и сформировало новые формы поселений и хозяйствования.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в жизни 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кошек и собак в России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насчитывается около 20 миллионов собак и столько же кошек. Эти питомцы стали неотъемлемой частью семейной жизни и источником радости для миллионов россиян.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питомцы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воспринимают своих животных как полноправных членов, что укрепляет семейные связи и способствует формированию доброжелательной атмосферы в доме.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через животных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помогают справляться со стрессом, улучшают настроение и развивают у детей эмпатию и чувство ответственности, становясь близкими друзьями и членами семьи.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помощники человека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Собаки-поводыри для слабовидящих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собаки обеспечивают безопасность и независимость людям с нарушениями зрения, сопровождая их в повседневной жизни и помогая ориентироваться в пространстве.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собаки в правоохранительных органах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поисках и спасении людей, обнаружении наркотиков и взрывчатых веществ, обеспечивая безопасность на улицах и в пунктах контроля.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Иппотерапия для детей с особыми потребностями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используются в реабилитации детей с задержками развития, ДЦП и аутизмом, способствуя улучшению моторики, равновесия и эмоционального состояния.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в терапии особых детей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дельфинами помогает детям с аутизмом и другими особенностями развития улучшать коммуникационные навыки и эмоциональный отклик.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и урбанизация влияют на процент домашних питомцев в семьях разных стран.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домашних животных по странам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Россия лидируют по числу домов с питомцами, а Япония и Великобритания — ниже из-за культурных особенностей.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Euromonitor,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сельском хозяйстве и производстве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дают яйца и мясо, поддерживая быстрорастущий рынок птицеводства во многих странах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поставляют шерсть и мясо, особенно значимы в регионах с традициями овцеводства.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обеспечивают основную часть молока и говядины, являясь важными источниками питания и дохода фермерам.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ценятся за молоко, которое содержит высокопитательные вещества, а также за шерсть в некоторых культурах.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животных, продуктов и их значимости для экономики и экспорта в аграрных регионах.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экономику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и куры занимают лидирующие позиции по производству, овцы и лошади важны локально для специфических нужд.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символ России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традициях медведь олицетворяет силу и защиту, часто встречается в сказках и легендах как главный герой.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в Индии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ассоциируется с мудростью и благополучием, является важным символом в религиозных и культурных обрядах.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Орел в США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Орел является национальным символом свободы и власти, широко используется в геральдике и государственных эмблемах.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этические уроки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сказки с животными дети усваивают моральные ценности и развивают эмпатию, улучшая понимание социального поведения.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 и мифологии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 на эмоциональное развитие детей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навыки общения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взаимодействие с животными помогает детям учиться выражать эмоции и понимать чувства окружающих, формируя социальные навыки.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«Чтение с собаками»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Инициатива, в которой дети читают вслух собакам, показала рост посещаемости библиотек и улучшение читацких навыков среди участников.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стресса в школах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 участием питомцев способствуют уменьшению тревожности у учеников, повышая их мотивацию к учебе и улучшая атмосферу в классе.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перед животными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обеспечивать животным полноценное питание, своевременную медицинскую помощь и комфортные условия проживания, учитывая их биологические и поведенческие особенности.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2019 года «Об ответственном обращении с животными» закрепляет права животных, регулирует охрану от жестокого обращения и определяет обязанности владельцев.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включает моральные нормы сострадания и юридические обязательства, направленные на защиту здоровья и благополучия всех видов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участники научных исследований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использование животных позволило разработать жизненно важные лекарства — инсулин, антибиотики — и усовершенствовать методы вакцинации и хирургии.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лабораторных исследований применяются мыши, крысы, кролики, свиньи и собаки, благодаря их биологической схожести с человеком и быстрым циклам размножения.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 развитием науки растёт стремление к замене животных альтернативными методами, такими как компьютерное моделирование и выращивание органоидов.
</a:t>
            </a:r>
            <a:endParaRPr lang="en-US" sz="1371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количества экспериментов на животных способствует соблюдению этических норм и более гуманному подходу к научным исследованиям.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диких животных и исчезающие виды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вымирания и восстановления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остаётся одним из наиболее уязвимых хищников на Дальнем Востоке России. Организации WWF и Минприроды ведут программы по охране его среды обитания и борьбе с браконьерами.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Суматранский носорог — редкий гигант тропиков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в лесах Юго-Восточной Азии, суматранский носорог находится под угрозой из-за потери среды и браконьерства. Международные проекты стараются сохранить этот вид через разведение и охрану.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в зоне риска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дальневосточного леопарда критически мала. Региональные заповедники проводят мониторинг и поддержку естественных территорий, способствуя увеличению популяции этого редкого хищника.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продолжилось ухудшение условий обитания многих видов, что требует усиления природоохранной работы.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исчезающих видов животных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внесённых в Красную книгу видов ясно демонстрирует нарастающие угрозы биоразнообразию и необходимость активных мер защиты природы.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России,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человека, домашних и диких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влияния и взаимодействия между тремя группами субъектов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человеку от животных: риски и примеры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угроз являются заболевания, передающиеся от животных человеку, включая бешенство, вызывающее около 55 000 смертей ежегодно по данным ВОЗ.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 на укусы пчёл и других насекомых могут быть острыми и угрожать жизни при отсутствии своевременной медицинской 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дикие грызуны переносят вирусы энцефалита и бактерии, провоцирующие туляремию, что представляет серьёзную опасность для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животным от человеческой деятельности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среды, особенно водоёмов и почвы, негативно сказывается на здоровье и размножении животных, снижая численность популяций.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остаётся серьёзной проблемой, угрожающей исчезновением таких животных, как азиатский слон, суматранский носорог и амурский тигр.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уничтожает естественную среду обитания многих видов, ведёт к потере биоразнообразия и нарушению экосистемных связей.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содержание в зоопарках и цирках иногда вызывает стресс и болезни у животных, не обеспечивая должный уровень ухода и 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питомники: плюсы и минусы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питомники играют важную роль в сохранении редких видов, реализуя программы разведения и просветительские проекты для повышения экологической культуры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ограниченность пространства, стресс и не всегда идеальные условия содержания вызывают критику и требуют постоянного улучшения уровня комфорта для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взаимоотношений человека и животных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экосознания и расширение образовательных инициатив способствуют формированию ответственности за благополучие животных в обществе.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инновационных технологий, таких как искусственный интеллект и робототехника, позволит снизить нагрузку на животных в областях исследований и производства.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рост роли домашних животных как компаньонов, что усилит значимость этических стандартов и гуманного обращения в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человека и животных: ключ к гармоничному будущему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уважения и заботы о животных объединяет экономику, культуру и экологию, формируя основу для устойчивого и гуманного сосуществования в будущем.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2026-05-09T02:30:49Z</dcterms:created>
  <dcterms:modified xsi:type="dcterms:W3CDTF">2026-05-09T02:30:49Z</dcterms:modified>
</cp:coreProperties>
</file>