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Башкирская сказка «Золотые руки»: труд, доброта и чудо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мастер своими умелыми руками создаёт полезные вещи и учит ценить труд, доброту и справедливость.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Башкирская сказка как часть народной культуры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Башкирские сказки передавались устно задолго до печатных книг. В них слышны жизнь аула, уважение к труду и старшим, а также вера в честное слово. «Золотые руки» сочетает бытовые дела с испытаниями и заслуженной наградой.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название «Золотые руки»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«золотые руки» означает редкий дар делать работу аккуратно, красиво и по делу. В сказке это похвала не только мастерству, но и характеру героя: он трудится с душой и уважением.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Умелый человек в произведении помогает другим, не ленится и не выставляет себя напоказ. Его успехи связаны с вниманием к делу и терпением, поэтому окружающие постепенно начинают доверять ему.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подчёркивает: ценность человека определяется его работой и добрыми поступками. Не сила и не удача решают исход, а способность творить полезное и честно отвечать за результат.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17369"/>
            <a:ext cx="4048200" cy="14942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и их роли в сказке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Башкирская сказка «Золотые руки» (по описанию ролей в пересказе/разборе)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разные персонажи по-разному относятся к труду: одни поддерживают мастерство, другие мешают ему завистью. Итогом становится победа честного труда и пользы для людей.
</a:t>
            </a:r>
            <a:endParaRPr lang="en-US" sz="168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мастер и его окружение действуют через пользу и поддержку, а зависть разрушает доверие. Справедливость в сказке проявляется через победу трудолюбия.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сказки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Нужда и испытания героя-мастера приводят к признанию через дело и добрые поступки.
</a:t>
            </a:r>
            <a:endParaRPr lang="en-US" sz="1568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мастера в башкирском быту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нужна умелая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традиционном быту мастеру доверяют то, что делает жизнь удобнее: починку одежды, домашние мелочи и заботу о порядке. Иллюстрация может показать тёплый дом, где труд воспринимается как часть семейной жизни.
</a:t>
            </a:r>
            <a:endParaRPr lang="en-US" sz="1273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Мастерская и инструменты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мастером уместны образы инструментов и места, где рождаются вещи: стол, заготовки, ремесленные принадлежности. Это помогает понять, что «чудо» в сказке вырастает из реального умения и умения довести дело до результата.
</a:t>
            </a:r>
            <a:endParaRPr lang="en-US" sz="1273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изделия для семьи и аула
</a:t>
            </a:r>
            <a:pPr algn="l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и то, что мастер делает не «для себя», а для людей вокруг: предметы быта, нужные вещи, полезные решения. Такая деталь на рисунке подчёркивает: мастерство ценят, когда оно служит семье и аулу, а не превращается в пустую гордость.
</a:t>
            </a:r>
            <a:endParaRPr lang="en-US" sz="1153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важны в сказке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особенно выделяет трудолюбие, терпение и доброту: герой не торопится зря, но настойчиво доводит работу до конца. Благодаря этому окружающие замечают его старание и начинают уважать результат.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 наблюдательность помогают мастеру правильно понять задачу. Он действует обдуманно, учится на ошибках и бережёт время, потому что внимательное отношение к делу экономит силы всем вокруг.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в произведении не приходит мгновенно и не зависит от случайности. Даже сложное задание герой выполняет благодаря постоянной работе: он не сдаётся, сохраняет спокойствие и ищет лучший способ сделать хорошо.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качества легко связать с жизнью школьника: учеба требует терпения, помощь дома — доброты, а обещания надо выполнять честно. Наблюдательность помогает замечать, где нужна помощь и как улучшить работу.
</a:t>
            </a:r>
            <a:endParaRPr lang="en-US" sz="1559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побеждают в сказке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доли отданы труду и доброте, поэтому именно они приводят к признанию героя. Отрицательные качества мешают и ведут к неудаче.
</a:t>
            </a:r>
            <a:endParaRPr lang="en-US" sz="1484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набора понятий и распределения долей по смыслу сказки «Золотые руки» (трудолюбие/доброта — наибольшие)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показывает не только победителей, но и цену плохих намерений: зависть и жадность отнимают внимание к делу.
</a:t>
            </a:r>
            <a:endParaRPr lang="en-US" sz="147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героя и их значение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в сказке связаны с тяжёлой работой, проверкой мастерства и тем, как к герою относятся окружающие. Против него могут идти несправедливые решения и сомнения в его силе.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сохраняет спокойствие и не отказывается от дела. Он старается выполнить работу как можно лучше, потому что ценность человека раскрывается именно в трудной ситуации, а не в удобный момент.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поворот важен: в сказке показано, что умеющий человек без характера тоже не добьётся уважения. Поэтому одновременно проверяются и мастерство, и личные качества героя — выдержка и доброта.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0883" y="1230400"/>
            <a:ext cx="4556883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и отрицательные поступки персонажей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действия направлены на пользу и уважение, поэтому укрепляют доверие. Плохие действия строятся на сравнении и злости, из-за чего герой сталкивается с осуждением.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Башкирская сказка «Золотые руки» (перечень поступков в учебном разборе)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ясно противопоставляет хорошие поступки плохим. Добро ведёт к уважению, а зависть и обман — к осуждению и потере доверия.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детали в сказке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важную роль играют повседневные подробности: простая одежда, домашняя еда, заботы по хозяйству, рабочие инструменты. Эти детали связывают чудесные события с жизнью людей и делают историю узнаваемой.
</a:t>
            </a:r>
            <a:endParaRPr lang="en-US" sz="1695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Упоминания о домашних занятиях и разговорах в семье, а также общие дела в ауле помогают почувствовать атмосферу времени. Изображение одежды, утвари и предметов ремесла подчеркивает народный характер повествования.
</a:t>
            </a:r>
            <a:endParaRPr lang="en-US" sz="1744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отношение к герою меняется со временем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последовательность: сначала недооценка, затем признание мастерства и финальная заслуженная награда.
</a:t>
            </a:r>
            <a:endParaRPr lang="en-US" sz="1179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1113" y="1317313"/>
            <a:ext cx="764925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65113" y="1358413"/>
            <a:ext cx="891000" cy="79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00538" y="1317313"/>
            <a:ext cx="874200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09175" y="1398013"/>
            <a:ext cx="891000" cy="712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сказки и особенности народной речи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устойчивые формулы
</a:t>
            </a:r>
            <a:pPr algn="ctr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сказка часто строится на простых предложениях, повторяющихся словах и устойчивых выражениях. Благодаря этому текст звучит ритмично и легко запоминается, даже когда события меняются быстро.
</a:t>
            </a:r>
            <a:endParaRPr lang="en-US" sz="1225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 описаний
</a:t>
            </a:r>
            <a:pPr algn="ctr" indent="0" marL="0">
              <a:lnSpc>
                <a:spcPct val="100000"/>
              </a:lnSpc>
              <a:buNone/>
            </a:pPr>
            <a:r>
              <a:rPr lang="en-US" sz="128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много ярких сравнений и выразительных слов, которые помогают представить героя необычно умелым мастером. Такие описания создают настроение и делают чудо правдоподобным для слушателя.
</a:t>
            </a:r>
            <a:endParaRPr lang="en-US" sz="1281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похвала в центре образа
</a:t>
            </a:r>
            <a:pPr algn="ctr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«золотые руки» работает как похвала, понятная каждому. Оно подчеркивает, что мастер ценится не за слова, а за дело, и помогает запомнить главное достоинство героя.
</a:t>
            </a:r>
            <a:endParaRPr lang="en-US" sz="1354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для школьников
</a:t>
            </a:r>
            <a:pPr algn="ctr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сказки остается живым, точным и выразительным: он не перегружен сложными терминами. Поэтому школьникам 5 класса легко следить за сюжетом и понимать поступки персонажей.
</a:t>
            </a:r>
            <a:endParaRPr lang="en-US" sz="1325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Ценности, которые передает сказка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значений подчеркивает: добро и справедливость раскрываются через работу, а уважение появляется как следствие честного труда и терпения.
</a:t>
            </a:r>
            <a:endParaRPr lang="en-US" sz="147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смыслов по описанию ценностей в сказке (качественная интерпретация)
</a:t>
            </a:r>
            <a:endParaRPr lang="en-US" sz="1311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на первом месте стоят труд и мастерство, а остальные ценности поддерживают их. Так сказка объясняет, почему результат важнее пустых обещаний.
</a:t>
            </a:r>
            <a:endParaRPr lang="en-US" sz="1438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581" y="1376750"/>
            <a:ext cx="573038" cy="65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05000" y="1403133"/>
            <a:ext cx="677400" cy="60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9203" y="1376750"/>
            <a:ext cx="654900" cy="65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82250" y="1376750"/>
            <a:ext cx="654900" cy="654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70533" y="1376750"/>
            <a:ext cx="634434" cy="654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понятна современным школьникам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520103" y="2202225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доводить дело до конца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ценится не только начало, но и терпеливое завершение работы. Это легко связать с учебными заданиями: проектами, контрольными и домашними делами, где важна системность.
</a:t>
            </a:r>
            <a:endParaRPr lang="en-US" sz="1188" dirty="0"/>
          </a:p>
        </p:txBody>
      </p:sp>
      <p:sp>
        <p:nvSpPr>
          <p:cNvPr id="15" name="Text 2"/>
          <p:cNvSpPr txBox="1"/>
          <p:nvPr/>
        </p:nvSpPr>
        <p:spPr>
          <a:xfrm>
            <a:off x="2209512" y="2202225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и качество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добивается результата благодаря вниманию к делу и аккуратности. Такой подход нужен в быту и на уроках технологии: при ремонте мелочей, рукоделии и изготовлении поделок.
</a:t>
            </a:r>
            <a:endParaRPr lang="en-US" sz="1188" dirty="0"/>
          </a:p>
        </p:txBody>
      </p:sp>
      <p:sp>
        <p:nvSpPr>
          <p:cNvPr id="16" name="Text 3"/>
          <p:cNvSpPr txBox="1"/>
          <p:nvPr/>
        </p:nvSpPr>
        <p:spPr>
          <a:xfrm>
            <a:off x="3893751" y="2202225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другим как норма
</a:t>
            </a:r>
            <a:pPr algn="l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героя показывают, что труд становится особенно ценным, когда он приносит пользу людям. Ребятам это знакомо по взаимопомощи в классе и поддержке близких дома.
</a:t>
            </a:r>
            <a:endParaRPr lang="en-US" sz="1273" dirty="0"/>
          </a:p>
        </p:txBody>
      </p:sp>
      <p:sp>
        <p:nvSpPr>
          <p:cNvPr id="17" name="Text 4"/>
          <p:cNvSpPr txBox="1"/>
          <p:nvPr/>
        </p:nvSpPr>
        <p:spPr>
          <a:xfrm>
            <a:off x="5575501" y="2202225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во многих видах деятельности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7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 сказки подходят не только для ремесла: их можно увидеть в кулинарии, конструировании, рисовании и даже в учебных проектах. Полезный труд всегда требует усилий и внимания.
</a:t>
            </a:r>
            <a:endParaRPr lang="en-US" sz="1176" dirty="0"/>
          </a:p>
        </p:txBody>
      </p:sp>
      <p:sp>
        <p:nvSpPr>
          <p:cNvPr id="18" name="Text 5"/>
          <p:cNvSpPr txBox="1"/>
          <p:nvPr/>
        </p:nvSpPr>
        <p:spPr>
          <a:xfrm>
            <a:off x="7248114" y="2202950"/>
            <a:ext cx="1374600" cy="22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любому результату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напоминает: любая работа, сделанная добросовестно, заслуживает уважения. Поэтому история остается близкой школьникам — она помогает оценивать поступки по делам, а не по громким словам.
</a:t>
            </a:r>
            <a:endParaRPr lang="en-US" sz="1116" dirty="0"/>
          </a:p>
        </p:txBody>
      </p:sp>
      <p:sp>
        <p:nvSpPr>
          <p:cNvPr id="19" name="Text 6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76901"/>
            <a:ext cx="4048200" cy="13751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героя и завистников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содержанию таблицы признаков из описания сказки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9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 различие не во внешних обстоятельствах, а в характерах: герой добивается успеха честным трудом, а завистники мешают другим и остаются без признания.
</a:t>
            </a:r>
            <a:endParaRPr lang="en-US" sz="1709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герой вкладывается в дело и поддержку людей, тем выше его уважение. Зависть и попытки принизить чужое ведут к потере доверия и отсутствию результата.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иллюстрации подходят к сказке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525550" y="1331800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Подойдут сцены, где мастер работает: мастерская, руки в деле, инструмент в руках, а рядом — результат труда. Важно показать уют деревенского или аульного быта, чтобы тепло народной жизни читалось визуально.
</a:t>
            </a:r>
            <a:endParaRPr lang="en-US" sz="1724" dirty="0"/>
          </a:p>
        </p:txBody>
      </p:sp>
      <p:sp>
        <p:nvSpPr>
          <p:cNvPr id="8" name="Text 2"/>
          <p:cNvSpPr txBox="1"/>
          <p:nvPr/>
        </p:nvSpPr>
        <p:spPr>
          <a:xfrm>
            <a:off x="525600" y="3143668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уместны изображения деревенского дома и предметов ремесла, включая готовое изделие. Хорошо, если есть эпизод признания: взгляд людей, уважительная сцена, где видно спокойствие и доброе настроение сказки.
</a:t>
            </a:r>
            <a:endParaRPr lang="en-US" sz="1628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вывод сказки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два пути: добросовестный труд приводит к уважению, а лень и зависть — к потере доверия.
</a:t>
            </a:r>
            <a:endParaRPr lang="en-US" sz="128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отражает уважение к ремеслу и к тому, как мастерство помогает семье и дому. В центре внимания — хозяйственность, умение делать нужные вещи и забота о повседневном благополучии.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4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башкирской традиции высоко ценились умелые руки, терпение и честь. Эти качества проявляются в работе героя: он трудится старательно и сохраняет внутреннее достоинство даже при сложных обстоятельствах.
</a:t>
            </a:r>
            <a:endParaRPr lang="en-US" sz="1784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2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показывает, что мастерство — не только личное умение, но и полезное дело для общества. Поэтому сказка сохраняет значение как часть культурной памяти и передает нравственные ориентиры от поколения к поколению.
</a:t>
            </a:r>
            <a:endParaRPr lang="en-US" sz="1782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сказки с башкирской культурой и традициями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богатство — в труде и доброте
</a:t>
            </a:r>
            <a:pPr algn="ctr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утверждает, что настоящее богатство человека — в умении трудиться, быть добрым и справедливым. Мастерство без злобы и зависти приносит пользу людям и заслуживает уважение.
</a:t>
            </a:r>
            <a:endParaRPr lang="en-US" sz="4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2026-05-13T01:19:27Z</dcterms:created>
  <dcterms:modified xsi:type="dcterms:W3CDTF">2026-05-13T01:19:27Z</dcterms:modified>
</cp:coreProperties>
</file>