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с обнаружением ошибок: 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цифровые данные защищают от искажений при передаче и хранении.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Биты — это 0 и 1, и при передаче или чтении они могут менять значение из‑за шума связи, помех, слабого Wi‑Fi и сбоев железа. Для защиты используют избыточность: проверочные биты и вычисления для контроля целостности.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данные в компьютере не всегда передаются без ошибок
</a:t>
            </a:r>
            <a:endParaRPr lang="en-US" sz="1889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кодировании — это любое отличие полученного набора битов от исходного: например, один бит поменялся с 0 на 1 или наоборот. Также могут искажаться несколько битов сразу.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ошибкой в кодировании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вариант ошибки — потеря или появление лишнего бита, когда границы сообщения смещаются. На практике такие сбои случаются из‑за шума канала или проблем с носителем.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два подхода: обнаружение и исправление. Обнаружение только сообщает, что данные испорчены, а исправление позволяет восстановить исходное сообщение по контрольным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исходному сообщению добавляют проверочные биты — часть информации, которая не несет содержимое, но позволяет сверить результат. Получатель сравнивает ожидаемую и фактическую «картину» битов.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избыточность помогает заметить сбой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контрольных данных добавлено, тем выше шанс заметить ошибку. Но избыточность увеличивает объём передаваемой информации — приходится выбирать баланс между надёжностью и скоростью.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данные передаются и чем выше риск помех, тем заметнее роль методов контроля целостности.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ложится на связь и интернет: там ошибки могут происходить постоянно, поэтому контроль встроен в передачу почти по умолчанию.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коды с обнаружением ошибок
</a:t>
            </a:r>
            <a:endParaRPr lang="en-US" sz="232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сценариев из учебного курса (качественные доли, без точных измерений).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четности — это один дополнительный бит, который задают так, чтобы число единиц в сообщении было четным или нечетным. Его идея проста: контроль строится на «парности».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четности: самый простой контроль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почти не требует вычислений: достаточно посчитать единицы и добавить один контрольный бит. Поэтому его удобно применять там, где важна скорость и простота.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четности обнаруживает одиночную ошибку, но не гарантирует нахождение двойных сбоев. Она также не умеет исправлять искаженные биты — только сигнализирует о проблеме.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проверки по биту четности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работу контролирующего бита на стороне отправителя и получателя.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99025"/>
            <a:ext cx="3934500" cy="20869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показывает, как разные методы отличаются по числу проверочных данных, силе контроля и возможностям исправления.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простые методы дают меньше защитных возможностей. CRC и код Хэмминга обычно обеспечивают более надежный контроль, а код Хэмминга еще и исправляет одну ошибку.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контроля ошибок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сравнение методов из учебного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сумма получается после того, как сообщение «сводят» к числу по определенному правилу. Обычно берут части данных и складывают их так, чтобы итоговое значение однозначно отражало содержимое.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сумма: проверка по итогу вычислений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Отправитель отправляет вместе с данными само сообщение и вычисленную контрольную сумму. Получатель повторяет то же вычисление по полученному набору битов.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оба значения сравнивают: если они совпали, данные считают целыми. Если не совпали — значит, при передаче или хранении часть битов могла изменить свое значение.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сумма часто используется в файлах, сетевых пакетах и при архивировании. При этом она может хуже CRC распознавать некоторые «сложные» перестановки битов, которые дают похожий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расшифровывается как циклический избыточный код. Метод основан на делении по модулю 2 и добавляет к данным короткий проверочный остаток — «отпечаток» содержимого.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CRC: надежная проверка для связи и файлов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отпечаток хорошо реагирует на случайные ошибки и целые группы искаженных битов. Поэтому CRC часто применяют в обмене данными и при контроле целостности файлов; перед передачей к данным добавляют CRC.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 общий уровень защиты по описанным признакам: простота реализации, количество проверочных битов, устойчивость и способность исправлять искажения.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контроль, тем выше вероятность обнаружить сбой, а код Хэмминга дополнительно помогает восстановить данные при одиночных ошибках.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разных способов проверки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качественным критериям из школьного курса (условные баллы), без привязки к конкретным стандартам; дата: 2026-05-12
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информационных битов требуется 3 проверочных бита, чтобы можно было находить и исправлять одиночные сбои.
</a:t>
            </a:r>
            <a:endParaRPr lang="en-US" sz="123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биты размещаются в специальных позициях кодового слова. По ним вычисляется синдром, позволяющий определить, произошла ли ошибка и где именно она случилась.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основы кодов Хэмминга (классический SEC для 4 информационных битов, пример из стандартного курса по теории информации).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ошибочного бита в коде Хэмминга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и вычисление проверочных сумм в кодовом слове (логика SEC-кода Хэмминга).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коды обнаружения ошибок в жизни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передача данных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отправке сообщений по Wi‑Fi и мобильной сети часть данных может искажаться шумом. Проверочные биты помогают заметить сбой и запросить повтор, чтобы собеседники слышали и видели корректную информацию.
</a:t>
            </a:r>
            <a:endParaRPr lang="en-US" sz="993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телефоне и компьютере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и записи с дисков и флеш‑памяти возможны сбои из‑за помех или дефектов носителя. Контроль помогает выявить повреждение, чтобы система не использовала неверные байты.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при сканировании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QR‑код содержит запас корректирующих данных. Поэтому даже если часть картинки повреждена, сканер может восстановить содержимое и при этом проверить, насколько результат надежен.
</a:t>
            </a:r>
            <a:endParaRPr lang="en-US" sz="99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файлов и архивов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скачивании документа или архива полезно убедиться, что файл не испортился при передаче. Контроль целостности сравнивает вычисленное значение с тем, что было у отправителя.
</a:t>
            </a:r>
            <a:endParaRPr lang="en-US" sz="10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758" y="770325"/>
            <a:ext cx="3338684" cy="364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обычно возникают и что именно проверяют, чтобы понять, данные пришли правильно или их нужно повторно обработать.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сетей важна быстрая фиксация сбоя, для QR‑кодов — устойчивость к частичному повреждению, а для файлов — точное подтверждение целостности.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и результат проверки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сценариев проверки целостности (учебные примеры из курса по кодам обнаружения ошибок).
</a:t>
            </a:r>
            <a:endParaRPr lang="en-US" sz="11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проверочных битов возрастает доля «ошибочных» вариантов, которые отличимы от правильных, поэтому обнаружение становится вероятнее.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Избыточность повышает надежность, но требует дополнительных вычислений и увеличивает объем передаваемых данных.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проверочных данных — выше надежность
</a:t>
            </a:r>
            <a:endParaRPr lang="en-US" sz="220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зависимости на качественном уровне (условные значения), дата: 2026-05-12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дополнительные проверочные биты увеличивают размер сообщения. Из-за этого растут время передачи, объем хранимых данных и нагрузка на обработку, особенно заметно при больших потоках.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кодов с обнаружением ошибок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искажения могут пройти незамеченными: разные неправильные варианты иногда дают тот же результат проверки. Чем проще метод, тем выше шанс «пропуска» сбоя.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ошибок обычно требует более сложной структуры кода. Если система применяет только обнаружение, то после фиксации проблемы почти всегда нужна повторная передача или пересчет данных.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практике выбирают баланс: скорость реакции, точность проверки и необходимость исправлять ошибки. Один и тот же способ не оптимален для всех устройств и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в повседневных цифровых устройствах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домашний 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подключаетесь к Wi‑Fi, маршрутизатор и телефон обмениваются пакетами данных. Коды обнаружения ошибок помогают заметить искажения, чтобы страницы открывались корректно, а видеосвязь не «сыпалась» из‑за единичных сбоев.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Считывание кодов и работа с памятью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скачивании файлов и сканировании QR‑кодов система вычисляет контрольные значения и сравнивает их. Похожая логика используется и при чтении данных из памяти, чтобы вовремя выявлять повреждения.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защиты данных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метода контроля: простая проверка, целостность при загрузке или исправление одиночных ошибок.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надежные данные требуют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с обнаружением ошибок защищают информацию от шума и сбоев. Бит четности подходит для простых задач, контрольная сумма и CRC укрепляют проверку, а код Хэмминга исправляет одиночные искажения.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2026-05-12T13:29:57Z</dcterms:created>
  <dcterms:modified xsi:type="dcterms:W3CDTF">2026-05-12T13:29:57Z</dcterms:modified>
</cp:coreProperties>
</file>