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поэзия Тютчева открывает глубину мысли, природы и любви.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Тютчев: поэт мысли, природы и человеческих чувств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жил в эпоху войн, реформ и революций, а дипломатическая служба в Европе сформировала его взгляд на историю, государство и человеческую душу.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его век: между Россией и Европой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С. Е. Раич познакомил его с античной поэзией, европейской литературой и стихосложением. Это рано развило у Тютчева чувство формы и культурную широту.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1819 года он учился в Московском университете и оказался в среде, где ценились филология, история и философия. Именно там определился его интеллектуальный кругозор.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родился 23 ноября 1803 года в Овстуге в старинной дворянской семье, где получил широкое домашнее образование и ранний интерес к слову.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поэта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523" y="1527000"/>
            <a:ext cx="5514755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Ф. И. Тютчеве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службы Ф. И. Тютчева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 учёба, дипломатия и возвращение в Россию формировали поэта.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служба в Европе стала для Тютчева не эпизодом, а важнейшей школой мировоззрения и тем его поэзии.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за границей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1822 года Тютчев почти два десятилетия жил в Германии и Италии, служа при русских дипломатических миссиях. Он наблюдал европейскую политику изнутри.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среда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немецкими мыслителями и интерес к идеализму усилили в его поэзии чувство исторического напряжения. Мир у Тютчева предстаёт сложным и внутренне противоречивым.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Европе: дипломат и наблюдатель истории
</a:t>
            </a:r>
            <a:endParaRPr lang="en-US" sz="29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позднее признание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— 1860-е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десятилетия пришло более широкое признание. Тютчев стал восприниматься как автор зрелой, философски напряжённой лирики.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цитируют отдельно от целого текста: они звучат как завершённые мысли, ёмкие и афористичные.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«Современнике» впервые появились стихотворения Тютчева. Публикация была связана с поддержкой Пушкина и открыла поэта читательской среде.
</a:t>
            </a:r>
            <a:endParaRPr lang="en-US" sz="17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постоянно сталкивает противоположности: порядок и хаос, слово и молчание, сон и пробуждение. Такой приём делает его тексты напряжёнными и многозначными, а не описательными.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«Silentium!», «Фонтан», «Дума» и «Нам не дано предугадать…» показывают, как короткая форма может выражать сложную мысль, построенную на парадоксе и внутреннем конфликте.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рассматривает мир как пространство тайны, где разум не даёт окончательных ответов. В его стихах важны границы познания, скрытый смысл бытия и неустойчивость человеческого сознания.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лирика: мир как тайна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отдельные темы не существуют изолированно: природа часто становится философским образом, а любовь — формой внутреннего испытания.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природа и философия, но любовная и гражданская лирика дополняют их, создавая цельный и напряжённый поэтический мир.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корпуса наиболее известных стихотворений Ф. И. Тютчева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Тютчева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73" y="5740975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живое существо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стихия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у Тютчева не статичны: гроза, ветер и буря действуют как самостоятельные силы, обладающие характером и волей.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картинах поэт передаёт не только внешний вид, но и внутреннюю энергию мира. Море у него всегда полно скрытого напряжения.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 становятся у Тютчева не просто сезонами, а состояниями природы. Они показывают её постоянное обновление и тонкую изменчивость.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созерцание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пейзажи помогают поэту перейти от наблюдения к размышлению. В тишине особенно ясно ощущаются тайна, красота и беспредельность мира.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Тютчева рождаются из переживания утраты, вины и невозможности удержать счастье. Поэтому даже самое личное чувство у него звучит как общечеловеческая драма.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«О, как убийственно мы любим…», «Последней любви» и «Я встретил вас…» сдержанная форма скрывает сильное напряжение. Чувство здесь не успокаивает, а обнажает хрупкость человеческой души.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личная драма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 Тютчева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движение мысли у Тютчева: от конкретного наблюдения к философскому выводу, через антитезу, парадокс и эмоциональное напряжение.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воспринимал Россию не как абстрактную территорию, а как особую духовно-историческую общность со своей логикой развития, которую нельзя измерить только рациональными схемами.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знаменитой строке «Умом Россию не понять…» важен не отказ от мысли, а утверждение того, что судьба страны включает веру, традицию и внутреннюю цельность народа.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Противопоставляя Россию и Запад, поэт размышлял шире патриотической темы: его интересовала судьба европейской цивилизации, столкновение разных исторических путей и ценностей.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поэзии Тютчева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эмоциональный тон часто меняется внутри одного стихотворения: от спокойного наблюдения — к внутреннему потрясению и почти предельной сосредоточенности.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тревога и созерцание: именно они лучше всего передают нестабильность мира и напряжённую работу мысли в его лирике.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стихотворений Ф. И. Тютчева: «Silentium!», «Фонтан», «О, как убийственно мы любим…», «Как хорошо ты, о море ночное…»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регистры лирического героя Тютчева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строит стихотворение на предельной сжатости: несколько строк могут вместить наблюдение, чувство и философский вывод, не теряя ясности и внутренней силы.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синтаксис напряжён и подвижен: инверсия, паузы, многоточия и резкие противопоставления создают ощущение мысли, которая рождается прямо на глазах читателя.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поэта часто контрастны и многозначны: ночь, хаос, мгла, буря, молчание и свет становятся не только деталями пейзажа, но и знаками душевного состояния.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язык близок символистам: слово у Тютчева не просто называет предмет, а открывает скрытый смысл, атмосферу и второе, глубинное значение.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поэзии Тютчева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Ф. И. Тютчева; школьный литературный канон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Тютчева и их темы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произведений, которые чаще всего изучают на уроках литературы.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у Тютчева особенно устойчивы две линии: философское осмысление мира и тонкое изображение природы; позднее к ним усиливается гражданская тема.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службы за границей сделали Тютчева внимательным наблюдателем европейской культуры. В Мюнхене он оказался в среде, где особенно ценились философия, музыка и литературная беседа, а значит, поэт видел духовную жизнь не по книгам, а в живом общении.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как школа европейского взгляда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воспринимал мир как целостный и одушевлённый организм, в котором всё связано невидимыми силами. Этот взгляд перекликается с немецким романтизмом: природа у него не декорация, а пространство тайны, движения и внутренней энергии.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идея живой природы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мысль помогла Тютчеву создать особую лирику, где чувства и идеи не разделены. В коротком стихотворении он умеет передать и личное переживание, и обобщение о человеке, времени, истории, поэтому его поэзия звучит как размышление, а не только как признание.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в поэтической форме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европейская интеллектуальная традиция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резкий подъём, а постепенное нарастание творческой зрелости и общественного внимания к поэту.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плодотворным стал период 1850–1860-х годов: именно тогда философская, любовная и гражданская лирика Тютчева достигла наибольшей выразительности.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биографии и публикаций Ф. И. Тютчева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по десятилетиям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школьном каноне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Тютчева включают в базовый курс русской литературы старшей школы, потому что его тексты помогают понять ключевые особенности поэзии XIX века и переход к более сложному философскому мышлению.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изучение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Тютчева школьник осваивает не только литературу, но и историко-культурный контекст: романтизм, европейские идеи, вопрос о месте России и напряжение между личным и общественным.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эпохой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стихотворения удобны для разбора композиции, антитез, синтаксических пауз и афористичности: в нескольких строках ученик видит, как создаётся смысл и эмоциональное напряжение.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формы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любовная лирика показывает хрупкость отношений, в которых чувство соединяется с виной, памятью и невозможностью удержать счастье; именно поэтому она звучит психологически точно.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и афористичность делают его стихи легко запоминающимися: они работают как точные формулы о жизни, природе и истории, не теряя глубины при повторном чтении.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близок современному читателю тем, что говорит о тревоге, неустойчивости и внутреннем одиночестве — состояниях, которые хорошо узнаваемы и сегодня, несмотря на смену эпох.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Тютчев остаётся современным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соединяет мысль и чувство, историю и природу, личную драму и философское обобщение. Поэтому его стихи не стареют: в них по-прежнему слышен живой голос человека, ищущего смысл.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краткость, глубина, вечные вопросы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2026-05-19T20:34:14Z</dcterms:created>
  <dcterms:modified xsi:type="dcterms:W3CDTF">2026-05-19T20:34:14Z</dcterms:modified>
</cp:coreProperties>
</file>