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сторон горизонта по Луне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ориентироваться ночью, если знать её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ориентировка в ОБЗР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стороны горизонта по Луне полезно в походе, на прогулке и при отказе техники. Это простой природный ориентир, который выручает, когда нет Солнца, связи или компаса рядом.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 наблюдения Луны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время наблюдения: вечером чаще видна растущая Луна, а перед рассветом — убывающая, и это уже сужает возможный вывод.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на фазу и форму диска: серп и четверти читаются легче, чем полная Луна или очень тонкий, слабый серп.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уверенности сравните Луну с горизонтом и заметными ориентирами рядом: деревьями, зданиями или Полярной звездой, если она видна.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Луна появляется и куда уходит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 Луны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как и Солнце, в целом поднимается над горизонтом со стороны востока. Это связано с вращением Земли, а не с движением Луны вокруг наблюдателя.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 Луны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Луна уходит к западу и скрывается за горизонтом. Если проследить её путь в течение ночи, легче связать положение небесного светила со сторонами света.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 их значение для ориентирования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светит всю ночь, но из-за полной освещённости хуже показывает направление светлой части диска.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 заметна чаще утром; вместе с серпом она помогает понять, где находится восточная сторона.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 почти не видно, поэтому для ночной ориентировки оно мало подходит и даёт слишком мало заметных признаков.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чаще наблюдается вечером; по ней удобно связывать фазу с закатом и западной частью горизонта.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 время наблюдения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пригодность Луны для наблюдения меняется в течение месяца и зависит от освещённости диска.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удобнее всего фазы, где хорошо виден серп или половина диска: по ним проще связать Луну со временем суток.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астрономические наблюдения, без расчётных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стороны горизонта по Луне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признаках фазы, времени наблюдения и направления освещённой части диска.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этот признак помогает быстро связать Луну с западной стороной горизонта и не перепутать направление.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наблюдения ночного неба.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самых заметных признаков — направление светлой части диска вечером
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Убывающая Луна как утренний ориентир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Убывающую Луну чаще видно во второй половине ночи и перед рассветом, когда небо уже начинает светлеть у горизонта.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 на открытой местности, где низкий участок неба виден без помех и легче заметить положение Луны.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её освещённая часть обычно находится слева, что помогает связать наблюдение с восточным направлением.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Луны для определения сторон света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связать фазу, время наблюдения и направление светлой части диска.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полезна как вспомогательный ориентир, но надёжнее всего её использовать вместе с другими признаками местности.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астрономические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серпа помогает в ориентировании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часть указывает на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Освещённый край серпа всегда обращён в сторону Солнца, которое в этот момент находится ниже горизонта или уже зашло. По этому признаку проще понять общее направление неба.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зависит от условий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не выглядит одинаково каждый вечер: его наклон меняется из-за широты, времени года и положения Луны над горизонтом. Поэтому важно не полагаться только на один внешний вид.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связывает фазу и стороны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положение серпа помогает соотнести Луну с востоком и западом. Если помнить время наблюдения, вывод становится точнее и легче проверяется по другим ориентирам.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небесных ориентира на одном небе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может подсказать направление, но Полярная звезда обычно надёжнее. Когда оба объекта видны одновременно, их удобно сравнить: так легче понять, где север, а где противоположная сторона горизонта. Такой приём особенно полезен в открытой местности.
</a:t>
            </a:r>
            <a:endParaRPr lang="en-US" sz="1567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Луна низко или видна неясно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Луна находится близко к горизонту, скрыта дымкой или её фаза мешает уверенно рассмотреть серп. В таких случаях Полярная звезда помогает проверить вывод и не ошибиться из-за слабой видимости. Это делает ночное ориентирование более уверенным.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Полярная звезда на ночном небе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снижают точность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мешают фонари, витрины и освещённые окна. Яркий искусственный свет снижает заметность небесных объектов и затрудняет точное наблюдение.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горах, у моря и на пересечённой местности горизонт выглядит по-разному. Поэтому результат по Луне нужно обязательно сверять с другими признаками.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Облачность, туман и дымка закрывают контуры Луны, из-за чего трудно понять форму серпа и определить, какая сторона диска освещена сильнее.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положение Луны у горизонта часто искажает её вид. Свет проходит через более плотный слой воздуха, поэтому ориентир становится менее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ночного ориентирования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один и тот же способ может быть точным только при подходящих условиях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Полярная звезда дают самый устойчивый результат; Луна полезна как вспомогательный ориентир, а местные объекты зависят от знакомой местности.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сравнительная оценка качества ориентирования по общепринятым признакам.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несколькими признаками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наблюдении Луны и сверке с дополнительными ориентирами.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55" y="1798621"/>
            <a:ext cx="199312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 повседневной жизни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поход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похода Луна помогает быстро понять, где восток и запад, если маршрут проходит по открытой местности и нужно сориентироваться без телефона или компаса.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 и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 или во дворе ночное небо часто видно лучше, чем в городе. Лунный ориентир помогает выбрать направление к дому, воротам или знакомой тропинке.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поездка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навык полезен, когда нужно оценить общее направление движения после выхода из автобуса, станции или незнакомой улицы, особенно в тёмное время суток.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компаса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компас недоступен или вызывает сомнение, Луна становится дополнительной подсказкой. Сравнение двух ориентиров помогает заметить ошибку и избежать неверного выбора 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ночных наблюдениях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Луну нужно только в безопасном месте, вдали от дороги, воды, обрывов и строительных площадок. Ночью легко не заметить ступени, ямы и бордюры.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незнакомой местности лучше находиться с взрослым или в группе. Так проще избежать опасных участков и не потерять направление, если Луна скрывается за облаками.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отходите далеко от знакомой или освещённой зоны. Лунный свет слабее солнечного, поэтому поверхность выглядит менее чётко, а движение требует большей внимательности.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смещается по небу за ночь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Луны меняется не только по направлению, но и по высоте над горизонтом, поэтому удобнее делать наблюдение в один и тот же промежуток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годится для краткой проверки направления, но её положение быстро меняется. Для точного ориентирования нужна дополнительная опора, а не только один небесный объект.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ночного неба; обобщённая схема видимого движения Луны в течение ночи.
</a:t>
            </a:r>
            <a:endParaRPr lang="en-US" sz="12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532442"/>
            <a:ext cx="4206300" cy="18247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лунной ориентировке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внешний вид Луны с временем наблюдения и примерным направлением сторон горизонта.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важнее всего сочетание фазы и времени наблюдения; полная Луна заметна хорошо, но сама по себе даёт менее точный вывод.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ОБЗР.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даёт умение определять стороны горизонта по Луне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ориентировка помогает находить восток и запад ночью, если помнить фазу, время и положение светлой части диска. Это полезный, но вспомогательный навык, который лучше всегда проверять.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2026-05-21T03:52:48Z</dcterms:created>
  <dcterms:modified xsi:type="dcterms:W3CDTF">2026-05-21T03:52:48Z</dcterms:modified>
</cp:coreProperties>
</file>