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услуги Беларуси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Беларуси влияет на воду, дороги, отдых и работу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сферу услуг Беларуси, нужно увидеть, какие природные условия создают удобство, а какие ресурсы люди используют каждый день.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основа услуг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Беларуси на карте
</a:t>
            </a:r>
            <a:endParaRPr lang="en-US" sz="218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видны широкие равнины и крупные реки. Именно они задают направление дорог, поселений и хозяйственной деятельности, а также определяют, где удобнее развивать водоснабжение и перевозки.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заболоченные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болота занимают большие территории и создают особую природную среду. Здесь развиваются охрана природы, экотуризм, лесное хозяйство и работы, связанные с уходом за землями.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делают ландшафт более разнообразным и привлекательным для отдыха. Вокруг них появляются санатории, туристические маршруты и услуги, связанные с отдыхом у воды и наблюдением за природой.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природные условия и ресурсы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рельеф, воды и почвы определяют, насколько удобно жить в конкретном месте. Они влияют на размещение городов, дорог, полей и объектов обслуживания.
</a:t>
            </a:r>
            <a:endParaRPr lang="en-US" sz="87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вода, полезные ископаемые и плодородная земля используются человеком в хозяйстве. Из них получают сырьё, пищу, топливо и материалы для разных услуг.
</a:t>
            </a:r>
            <a:endParaRPr lang="en-US" sz="87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действуют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не создают продукт напрямую, но задают рамки для жизни и работы. Например, равнины упрощают строительство, а влажные территории требуют особых решений.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действуют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превращаются в конкретные услуги через труд людей и технику. Поэтому природа влияет не только на производство, но и на транспорт, торговлю и отдых.
</a:t>
            </a:r>
            <a:endParaRPr lang="en-US" sz="8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температура влияют на сроки полевых работ, ремонт дорог и выбор времени для отдыха.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Беларуси в целом не мешает услугам, но требует сезонной подготовки в транспорте, строительстве и туризме.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 услуги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водные ресурсы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обеспечивают питьевую воду, помогают поливу и поддерживают работу предприятий. Вдоль рек часто размещаются города и хозяйственные объекты, которым нужен стабильный доступ к воде.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создают условия для отдыха, рыбалки и санаторного лечения. Они привлекают туристов и становятся центрами услуг в местах, где особенно ценят чистую природу.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важны для водоснабжения населённых пунктов. Их используют там, где особенно нужен чистый и надёжный источник, защищённый от поверхностного загрязнения.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поддерживают не только хозяйство, но и транспорт в отдельных районах. Они также делают территорию более привлекательной для отдыха и природных экскурсий.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отдых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ресурсы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Беларуси почвы подходят для картофеля, зерновых и овощей. Это поддерживает сельское хозяйство, торговлю продуктами и работу перерабатывающих предприятий.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ягоды и грибы, а также помогают сохранять чистый воздух. Поэтому рядом с лесными территориями развиваются лесное хозяйство и экотуризм.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торговлей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продукты легче быстро доставлять в магазины, на рынки и в кафе. Близость сырья делает услуги дешевле, а снабжение — надёжнее.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рядом с ресурсами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рядом есть природные ресурсы, чаще появляются рабочие места в переработке. Это усиливает связь между природой, производством и повседневными услугами.
</a:t>
            </a:r>
            <a:endParaRPr lang="en-US" sz="9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услуги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ландшафта с видами услуг и инфраструктурой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дают сырьё для разных отраслей, а вместе с ними развиваются перевозки, энергетика и строительство.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ископаемых в Беларуси поддерживает не только производство, но и целые цепочки услуг вокруг 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Беларуси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услуг лучше всего видно через простую цепочку: фактор, ресурс, результат для людей.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природный фактор запускает несколько услуг: одни обеспечивают жизнь, другие поддерживают хозяйство и занятость.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услуг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отдых на 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озёра, леса и реки создают удобные места для экскурсий и коротких поездок на выходные. Люди выбирают отдых, где можно увидеть природу и не уезжать далеко от города.
</a:t>
            </a:r>
            <a:endParaRPr lang="en-US" sz="773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тропы
</a:t>
            </a:r>
            <a:pPr algn="l" indent="0" marL="0">
              <a:lnSpc>
                <a:spcPct val="115000"/>
              </a:lnSpc>
              <a:buNone/>
            </a:pPr>
            <a:r>
              <a:rPr lang="en-US" sz="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Веломаршруты и пешие тропы особенно популярны в лесных и озёрных районах. Для них нужны безопасные дороги, указатели, места отдыха и бережное отношение к ландшафту.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Оздоровление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Санатории и агроусадьбы работают лучше там, где есть чистый воздух, вода и спокойная среда. Именно поэтому природные районы становятся центрами оздоровительного и семейного отдыха.
</a:t>
            </a:r>
            <a:endParaRPr lang="en-US" sz="714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доход
</a:t>
            </a:r>
            <a:pPr algn="l" indent="0" marL="0">
              <a:lnSpc>
                <a:spcPct val="115000"/>
              </a:lnSpc>
              <a:buNone/>
            </a:pPr>
            <a:r>
              <a:rPr lang="en-US" sz="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территории, болота и берега привлекают туристов только при строгой охране. Если сохранить природу и инфраструктуру, отдых приносит доход и не разрушает природные места.
</a:t>
            </a:r>
            <a:endParaRPr lang="en-US" sz="7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ЖКХ и водоснабжение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водоснабжения городов и посёлков нужны чистые источники, водозаборные станции и надёжные трубы. Качество воды напрямую влияет на работу школ, больниц, домов и предприятий.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домах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 и горячая вода зависят от энергии и состояния сетей. В холодный сезон особенно важны исправные котельные, теплоизоляция домов и своевременный ремонт коммуникаций.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Канализация и вывоз отходов защищают дворы, улицы и водоёмы от загрязнения. Без этих услуг ухудшаются санитарные условия и возрастает риск для здоровья людей.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нужно беречь, потому что от них зависит ежедневная работа ЖКХ. Очистка стоков и охрана берегов помогают сохранять источники для 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материалу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 Беларуси делает перевозки удобнее, но погода может замедлять движение. Поэтому маршруты заранее учитывают сезон и состояние дорог.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облегчение дают равнины и компактное размещение городов, а погода и состояние дорог требуют постоянного контроля и обслуживания.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254239"/>
            <a:ext cx="4152000" cy="909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материалу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местными ресурсами и сервисами видно в повседневной экономике: рядом с производством развиваются склады, магазины, доставка, ремонт и небольшие мастерские.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сырьё и производство к потребителю, тем короче путь товара и выше роль услуг хранения, перевозки и продажи.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продукции и сервиса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природных ресурсов особенно часто используют санатории: минеральные воды и лечебные грязи. Они помогают развивать оздоровительный отдых и медицинские услуги.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природных ресурса особенно важны для санаториев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материалу презентации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сезон влияет на услуги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природные явления и меры, которые нужны для работы услуг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81" y="15013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бережного природопользования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снижает нагрузку на водозабор, очистные сооружения и реки. Это особенно важно для городов, где коммунальные службы работают каждый день.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помогает уменьшить загрязнение дворов, берегов и лесов. Чистая среда поддерживает туризм, здоровье людей и безопасную работу предприятий.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загрязнения воздуха и воды помогает школам, больницам, санаториям и транспорту работать в более безопасных условиях. Польза чувствуется во всех сферах жизни.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чистотой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лесов и берегов сохраняет места отдыха, древесные ресурсы и природные маршруты. Без этого услуги теряют качество и становятся дороже.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показывает озёра, леса и заповедные территории, превращая природный маршрут в понятный и интересный рассказ. Рядом работают гостиница и агроусадьба, где турист получает отдых и сервис.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становится маршрутом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по водоснабжению следит, чтобы в домах и школах была чистая вода. Его работа незаметна, но именно она связывает природный источник и комфорт повседневной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чистой воды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Лесничий, логист и работник АЗС по-разному зависят от природы, дорог и топлива. Один охраняет лес, другой организует перевозки, третий обеспечивает транспорт энергией и движением.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рядом с ресурсами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работают с природными ресурсами
</a:t>
            </a:r>
            <a:endParaRPr lang="en-US" sz="2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 — услуга — профессия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природным ресурсом, услугой и профессией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поддерживает услуги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Беларуси — это не только пейзаж, но и основа повседневных услуг. Чем бережнее используют воду, леса и землю, тем надёжнее работают туризм, транспорт, ЖКХ и здравоохранение.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2026-07-27T00:37:41Z</dcterms:created>
  <dcterms:modified xsi:type="dcterms:W3CDTF">2026-07-27T00:37:41Z</dcterms:modified>
</cp:coreProperties>
</file>