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и рефлекторная дуга: основы функционирования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реакции организма, обеспечивающие быстрое реагирование на внешние и внутренние раздражения.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«рефлекс» был введён Рене Декартом в XVII веке для обозначения непроизвольных ответов организма. Русские учёные Сеченов и Павлов значительно расширили знания, исследуя рефлексы на животных, что позволило глубже понять нервную систему.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рефлексов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реакция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невольная реакция тела на воздействие внешнего или внутреннего раздражителя. Она происходит без участия сознания и направлена на защиту и адаптацию, например, отдёргивание руки при ожоге.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рефлекторных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Слюноотделение при виде или запахе еды — классический рефлекс, демонстрирующий связь между чувствами и реакцией. Такая автоматическая реакция помогает подготовить организм к приёму пищи.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рефлекс: базовые определения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обеспечивают непрерывное выполнение жизненно важных функций, таких как дыхание и сердцебиение, без участия сознания.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быстро отвечать на опасности, например, интуитивно отдёргивать руку от горячего предмета, помогая предотвратить травмы.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рефлексы участвуют в регулировании внутренней среды организма, поддерживая гомеостаз и стабильность его работы.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рефлексов в организме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которые обрабатывают информацию и координируют действия всех органов. Центральная нервная система отвечает за управление рефлексами и контролирует сложные двигательные программы.
</a:t>
            </a:r>
            <a:endParaRPr lang="en-US" sz="1122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нервов и ганглиев, передающих сигналы между органами и центральной нервной системой. Она обеспечивает связь и передачу команд от мозга к мышцам и внутренним органам.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отделов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системы работают вместе: периферия собирает информацию, а центр её обрабатывает и посылает ответы, обеспечивая целостную реакцию организма на раздражения.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части нервной системы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восприятия сигнала до исполнительной реакции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рефлекторной дуги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рецепторы находятся в коже и реагируют на прикосновения или давление. Благодаря им мы ощущаем прикосновение или боль, что запускает защитную реакцию тела.
</a:t>
            </a:r>
            <a:endParaRPr lang="en-US" sz="1221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во вкусовых луковицах и носовой полости, они воспринимают химические вещества, обеспечивая ощущения вкуса и запаха, важные для пищевого поведения.
</a:t>
            </a:r>
            <a:endParaRPr lang="en-US" sz="1166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в сетчатке глаза, отвечают за восприятие света и цветов. Они позволяют быстро реагировать на изменения освещения, что важно для ориентировки в пространстве.
</a:t>
            </a:r>
            <a:endParaRPr lang="en-US" sz="1196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— начало рефлекторной дуги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чувствительного нейрона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информацию от рецепторов к центральной нервной системе, обеспечивая точное восприятие раздражения.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 нейрона служит проводником сигнала, позволяя быстро и надёжно доставлять импульсы в мозг или спинной мозг.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чувствительного нейрона нарушается передача сигналов, что ведёт к снижению или потере чувствительности в соответствующей зоне.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 в головном или спинном мозге, анализирует поступающие сигналы и принимает решения о характере реакции. Центр координирует ответ организма на раздражители.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информации рефлекторный центр активирует двигательные нейроны, передавая им команды для реализации соответствующего ответа. Этот процесс обеспечивает быстрое и точное действие.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Рефлекторный центр центральной нервной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команду от рефлекторного центра к исполнительным органам, обеспечивая выполнение необходимого действия.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сокращение мышц, например при уколе иглой, что позволяет быстро отреагировать на раздражитель.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координации движений, обеспечивая согласованность работы разных мышц и групп мышц.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Гарантирует оперативную передачу сигнала для поддержания безопасности и адаптации организма к окружающей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двигательного нейрона в рефлекторной дуге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сокращение при защите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ощущает опасность, мышцы быстро сокращаются, позволяя отдёрнуть руку или избежать травмы. Этот эффект – результат действия эффектора, который получает команду от нервной системы и мгновенно реагирует на сигнал.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желёз в рефлекторных реакциях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также выступают эффекторами, выделяя секреты в ответ на раздражители. Например, слюни начинают выделяться при виде или запахе пищи, подготавливая пищеварительную систему к приёму пищи.
</a:t>
            </a:r>
            <a:endParaRPr lang="en-US" sz="133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эффектора в рефлекторной дуге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сигнала в коленном рефлексе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рефлекс: простой цикл реакции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рефлексы формируются естественно с рождения и отвечают за базовые жизненные функции, например, глотание или мигание, обеспечивая безопасность и выживание.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рефлексы развиваются на основе опыта и обучения, позволяя организмам адаптироваться к окружающей среде и вырабатывать новые полезные реакции.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экспериментов Павлова приобретённые рефлексы демонстрируют способность нервной системы создавать связи между нейтральными и значимыми раздражителями для эффективного реагирования.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и приобретённые рефлексы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это стабильные и наследуемые реакции, которые не требуют обучения и обеспечивают быстрый ответ организма на жизненно важные раздражители.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рефлексов включают мигание при угрозе повреждения глаза и вскрикивание при внезапной боли, выполняя функцию немедленной защиты организма.
</a:t>
            </a:r>
            <a:endParaRPr lang="en-US" sz="1559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безусловных рефлексов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посредством многократного сопоставления нейтрального раздражителя с безусловным. Например, собака на звук звонка начинает выделять слюну, ожидая еды, демонстрируя ассоциативное обучение.
</a:t>
            </a:r>
            <a:endParaRPr lang="en-US" sz="1251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условных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развиваются у каждого организма по- разному, зависят от опыта и среды, что позволяет адаптироваться к конкретным жизненным ситуациям и эффективно реагировать на изменяющиеся условия.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формирования условных рефлексов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имеют высокий уровень врождённости и проявляются быстро без обучения, в отличие от условных, которые требуют значительного времени на формирование.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показывают, что врождённые рефлексы обеспечивают немедленную защиту, а условные — позволяют адаптироваться к новым обстоятельствам посредством обучения.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безусловных и условных рефлексов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звено рефлекторной дуги выполняет уникальную функцию для обеспечения точного и быстрого ответа организма на раздражение.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последовательность звеньев обеспечивает надёжное реагирование организма на внешние и внутренние раздражители.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Нейрофизиология, 2021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звеньев рефлекторной дуги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Мигание на яркий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яркий свет резко попадает в глаза, автоматически происходит мигание — защитная реакция, предотвращающая повреждение сетчатки от избыточного света и сохраняющая остроту зрения.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Слюноотделение при виде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любимую еду, многие начинают выделять слюну — рефлекс, помогающий подготовить пищеварительную систему и облегчить процесс переваривания.
</a:t>
            </a:r>
            <a:endParaRPr lang="en-US" sz="1248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при попадании пыли
</a:t>
            </a:r>
            <a:pPr algn="l" indent="0" marL="0">
              <a:lnSpc>
                <a:spcPct val="100000"/>
              </a:lnSpc>
              <a:buNone/>
            </a:pPr>
            <a:r>
              <a:rPr lang="en-US" sz="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мелких частиц в дыхательные пути вызывает кашлевой рефлекс, который очищает дыхательные пути от раздражающих веществ, обеспечивая здоровье бронхов и лёгких.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в повседневной жизни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регулируют автоматику дыхания, обеспечивая непрерывный обмен кислорода и углекислого газа без сознательного контроля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работу сердечно-сосудистой системы, помогая мгновенно адаптироваться к изменениям физической активности и состояния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рефлексы предотвращают травмы и повреждения, вызывая быстрые двигательные реакции на опасные раздражители.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рефлекторной активности могут служить признаками заболеваний нервной системы, таких как инсульты или нейропатии, что важно для диагностики и лечения.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рефлексов для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рефлексов для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рефлекторные дуги обеспечивают мгновенные автоматические реакции, ключевые для выживания и адаптации, служа основой нормального функционирования нервной системы и здоровья человека.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2026-05-09T00:00:34Z</dcterms:created>
  <dcterms:modified xsi:type="dcterms:W3CDTF">2026-05-09T00:00:34Z</dcterms:modified>
</cp:coreProperties>
</file>