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Бурбонов и Орлеанов: общая характеристика эпохи 1830–1848 годов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власти, рост буржуазии и борьба за свободы в период 1830–1848 годов.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Наполеоновских войн: путь к новым переменам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Наполеона власть в стране вернулась к Бурбонам. Короли пытались сохранить старые привилегии, но экономические трудности и недовольство вызвали потребность в реформах и переменах.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Бурбонов и общественное недовольство (1814–1830)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X усилил влияние церкви и аристократии, проводя политику ограничений и реставрации старых порядков.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 год: Начало правления Шарля X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цензуры и сокращение политических свобод вызвало недовольство среди горожан, студентов и буржуазии.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1827–1828 годы: Рост общественного протеста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четырёх ордонансов Шарлем X спровоцировало революционные выступления и падение династии Бурбонов.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1830 года: Кульминация недовольства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XVIII возвратился к власти, принял Конституцию (Хартия 1814), сохранившую аристократические привилегии.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год: Возвращение Бурбонов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причины революции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государственные долги и налоги давили на экономику, замедляя восстановление после войн.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повышение цен на хлеб вызвало массовое недовольство среди бедного населения и рабочих.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в городах усугублял положение рабочих и снижал уровень жизни.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доходы уменьшались, что усугубляло социальные напряжения в сельской 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года: события и участники
</a:t>
            </a:r>
            <a:endParaRPr lang="en-US" sz="244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27–29 июля горожане установили баррикады, шли ожесточённые столкновения с войсками, что стало символом борьбы за свободы и смену власти.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 славные дня» в Париже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протестов король отрёкся от престола, и новый монарх Луи-Филипп I взошёл на трон, завершив эпоху Бурбонов.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Шарля X и приход Орлеанов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X ограничил свободу прессы и распустил парламент, вызвав широкий общественный протест и недовольство в политических кругах.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четырёх ордонансов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84500"/>
            <a:ext cx="4843800" cy="21156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Бурбоны и Орлеаны во власти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происхождении, политике и отношениях с обществом между династиями.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Орлеаны опирались на новые силы, обеспечив поддержку буржуазии и развитие конституционной монархии.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Луи-Филипп I: правитель эпохи перемен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Июльской революции Луи-Филипп расширил избирательные права мужчин и поощрял развитие промышленности и транспорта.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Восхождение на престол и первые реформы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успехи, монарх избегал радикальных изменений, что вызывало недовольство рабочих и радикалов, подрывая стабильность правления.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реформ и критика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1830 года и результаты Июльской революции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закрепила гражданские свободы, включая свободу слова и собраний, что стало важной вехой для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 дало больше возможностей влиять на управление представителям буржуазии.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 потеряла значительную часть своих привилегий, что усилило роль новых общественных групп.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Июльской монархии: динамика изменений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Франции, 1830–1847 гг.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инфраструктуры и образовательных учреждений сопровождался расширением избирательного корпуса.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характеризуется развитием экономики, образования и общественной активности благодаря реформам монархии.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партии: легитимисты, орлеанисты и республиканцы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Легитимисты отстаивали абсолютную монархию и права старой аристократии, выступая против перемен.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Орлеанисты поддерживали конституционную монархию, компромисс с буржуазией и ограниченные реформы.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Республиканцы стремились к полной демократии и общему избирательному праву, выступая за права всех граждан.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этих сил приводило к частым политическим кризисам и влило на нестабильность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«Король-гражданин» и образ власти Луи-Филиппа I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Луи-Филипп носил обычную одежду среднего класса: шляпу, пальто и зонт, что создавало образ близкого к народу монарха, выделяя его среди традиционных королевских представителей.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этот демократический стиль, большинство граждан считало его реформы недостаточными, ведь власть оставалась сосредоточена у буржуазии, ограничивая участие низших слоёв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экономическое развитие Франции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масштабный рост железнодорожной сети, что значительно улучшило транспорт и связи между регионами Франции.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усилилась, численность городского населения резко возросла, формируясь новый экономически сильный буржуазный класс.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 год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укрепилась банковская система, предоставляя финансирование промышленным предприятиям и предпринимателям.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 год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стали и угля выросло, поддерживая индустриализацию и развитие металлургической отрасли.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 год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протесты и рабочие волнения во Франции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долго трудились по 12–14 часов без социальных гарантий, что приводило к недовольству и росту протестных настроений в городах.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и 1834 годах в Лионе проходили массовые забастовки, которые вылились в яркие столкновения с властями и требовали улучшения условий труда.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рабочих организаций усилил коллективное давление на правительство, выдвигая требования не только к экономике, но и к политическому представительству.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печати, пресса и формирование общественного мнения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961191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Провозглашена свобода слова, но работала жёсткая цензура, ограничивающая материалы, критикующие власть и монархию.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61191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1830-х годов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56047" y="34862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Журналисты, включая Армана Карреля, публиковали либеральные статьи, стимулируя политические дискуссии среди граждан.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56047" y="31516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1830-х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750903" y="1739425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процессы против оппозиционных изданий вызвали повышенный интерес общества и укрепили роль прессы как важного политического актора.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5750903" y="1404900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1830-х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политика Июльской монархии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признала независимость Бельгии в 1831 году, поддерживая национально-освободительные движения в Европе, что повысило её авторитет на континенте.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строилась на балансе интересов, избегая конфронтации с Россией и Австрией для сохранения стабильности в регионе.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Луи-Филипп выражал сочувствие польским и итальянским силам, борющимся против имперских режимов, не втягивая страну в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политического давления: кризис 1835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покушения на Луи-Филиппа в июле 1835 года послужила поводом для усиления контроля над прессой и ограничений на свободу собраний.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Активистов и оппозиционных деятелей начали арестовывать, что вызвало недовольство среди студентов, рабочих и республиканцев.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репрессий привело к росту напряжённости внутри страны и подготовило почву для дальнейших политических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во власти и парламентские скандалы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широко распространились случаи взяток и кумовства среди правительственных чиновников, что подрывало доверие общества к власти.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недовольство коррупцией усиливало оппозицию и снижало легитимность правления Луи-Филиппа.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Парламентские скандалы, связанные с использованием служебного положения в личных целях, получили освещение в прессе и вызвали общественный резонанс.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играла важную роль в разоблачении коррупционных схем, что способствовало росту недовольства среди разных слоёв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1848 года и конец Июльской монархии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действия властей с 23 по 24 февраля парижане подняли баррикады, ведя ожесточённые уличные бои, что значительно ослабило позицию короля Луи-Филиппа.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Баррикады на улицах Парижа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февраля король отрёкся от престола и бежал в Англию. На его смену пришла Вторая республика с обещанием всеобщего избирательного права и новых свобод.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и бегство Луи-Филиппа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февраля 1848 года по всей Франции начались массовые выступления, вызванные запретом реформаторских банкетов, ставших платформой для политических дискуссий и критики власти.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против запрета банкетов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последствия революции 1848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мужское избирательное право стало важным шагом к расширению демократического участия всего населения Франции.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отменены ограничения на собрания и печать, что усилило развитие свободного общественного мнения и политической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прогресс, период сопровождался новыми политическими кризисами и дебатами о направлении реформ и строя.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эпохи: переход к гражданскому обществу и новым формам правления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Бурбонов и Орлеанов стал временем кардинальных перемен, где укрепились идеи гражданских прав, демократии и начала модернизации общественной структуры Франции.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2026-05-10T23:29:45Z</dcterms:created>
  <dcterms:modified xsi:type="dcterms:W3CDTF">2026-05-10T23:29:45Z</dcterms:modified>
</cp:coreProperties>
</file>