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image" Target="../media/image-3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20550" y="346250"/>
            <a:ext cx="81447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истоков географической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началась с практических задач и стала наукой о Земле и людях.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географические знания возникли в Египте, Месопотамии, Китае и Древней Греции. Людям нужны были календарь, учет разливов рек, ориентирование и описание границ. К III веку до н. э. появились попытки рассматривать Землю как единое пространство.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география стала наукой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431" y="1456483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74156" y="145648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4881" y="1444350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639981" y="1440450"/>
            <a:ext cx="169650" cy="2262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386331" y="1456483"/>
            <a:ext cx="218400" cy="194133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2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географические знания
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2137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городов и 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шумерских табличках и египетских папирусах встречались планы городов и отметки важных мест. Это помогало находить пути, понимать устройство пространства и быстрее договариваться о торговле.
</a:t>
            </a:r>
            <a:endParaRPr lang="en-US" sz="1500" dirty="0"/>
          </a:p>
        </p:txBody>
      </p:sp>
      <p:sp>
        <p:nvSpPr>
          <p:cNvPr id="22" name="Text 3"/>
          <p:cNvSpPr txBox="1"/>
          <p:nvPr/>
        </p:nvSpPr>
        <p:spPr>
          <a:xfrm>
            <a:off x="198445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 реках и водных путях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собирали данные о реках и водоснабжении: где удобнее переправляться и как двигаться по течению. Такие сведения поддерживали земледелие и снижали риски в пути.
</a:t>
            </a:r>
            <a:endParaRPr lang="en-US" sz="1500" dirty="0"/>
          </a:p>
        </p:txBody>
      </p:sp>
      <p:sp>
        <p:nvSpPr>
          <p:cNvPr id="23" name="Text 4"/>
          <p:cNvSpPr txBox="1"/>
          <p:nvPr/>
        </p:nvSpPr>
        <p:spPr>
          <a:xfrm>
            <a:off x="375517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караваны и 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Отмечались дороги и караванные маршруты, чтобы товары могли доходить вовремя. Данные о расстояниях и направлениях помогали планировать поездки и управлять поставками.
</a:t>
            </a:r>
            <a:endParaRPr lang="en-US" sz="1500" dirty="0"/>
          </a:p>
        </p:txBody>
      </p:sp>
      <p:sp>
        <p:nvSpPr>
          <p:cNvPr id="24" name="Text 5"/>
          <p:cNvSpPr txBox="1"/>
          <p:nvPr/>
        </p:nvSpPr>
        <p:spPr>
          <a:xfrm>
            <a:off x="552590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Административные карты в Китае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рано создавали административные карты и описания территорий. Они служили управлению государством, помогали учитывать ресурсы и организовывать работу на больших расстояниях.
</a:t>
            </a:r>
            <a:endParaRPr lang="en-US" sz="1500" dirty="0"/>
          </a:p>
        </p:txBody>
      </p:sp>
      <p:sp>
        <p:nvSpPr>
          <p:cNvPr id="25" name="Text 6"/>
          <p:cNvSpPr txBox="1"/>
          <p:nvPr/>
        </p:nvSpPr>
        <p:spPr>
          <a:xfrm>
            <a:off x="72966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Прикладные цели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знания были практичными: поддерживали земледелие, торговые связи и сбор налогов. По сути, география помогала людям организовать жизнь в сложном и меняющемся мире.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063" y="994962"/>
            <a:ext cx="2220000" cy="20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2888" y="994962"/>
            <a:ext cx="2220000" cy="20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426388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ранние карты не пытались показать всю Землю. Они изображали то, что было важно людям: местность, реки, дороги и ключевые поселения. Такие карты работали как удобные подсказки для путешествий и торговли.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426389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как знакомая схема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9213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Вавилонская карта мира (VIII–VI века до н. э.) и древнекитайские карты показывают попытку представить мир организованно. Их можно рассматривать как попытку превратить наблюдения в понятную схему. Изображение: древняя карта на глиняной табличке или папирусе.
</a:t>
            </a:r>
            <a:endParaRPr lang="en-US" sz="955" dirty="0"/>
          </a:p>
        </p:txBody>
      </p:sp>
      <p:sp>
        <p:nvSpPr>
          <p:cNvPr id="12" name="Text 4"/>
          <p:cNvSpPr txBox="1"/>
          <p:nvPr/>
        </p:nvSpPr>
        <p:spPr>
          <a:xfrm>
            <a:off x="5529214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 и Китай: упорядочивание пространства
</a:t>
            </a:r>
            <a:endParaRPr lang="en-US" sz="1303" dirty="0"/>
          </a:p>
        </p:txBody>
      </p:sp>
      <p:sp>
        <p:nvSpPr>
          <p:cNvPr id="13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карты мира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Древней Греции география стала опираться не только на практику, но и на рассказы путешественников. Так появлялись описания земель, природных условий и особенностей жизни людей.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V веке до н. э. Геродот собрал сведения об Египте, Скифии и Персии. Он сравнивал данные из разных источников и стремился понять, как устроены эти страны.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Геродота стал образцом соединения описаний: где расположен край, какие в нем природные условия и какие обычаи у его жителей. Благодаря этому география стала более связной.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Геродот и первые описания стран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Эратосфен из Кирены около 240 года до н. э. ввел термин «география» и связал наблюдения с математикой. Его оценка окружности Земли помогла перейти от описаний к измерениям.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39 600 км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величина близка к современному значению, поэтому вычисление стало важным шагом к научной точности.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окружности Земли по трудам античных авторов; современное значение — 40 075 км.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Учебно-справочные исторические сведения о трудах Геродота, Эратосфена, Гиппарха и Птолемея; значения на диаграмме условные.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ученые и их вклад в географию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от наблюдений к измерениям подготовили основу для координат и карт. Каждый ученый добавлял новый «инструмент», чтобы географию можно было проверять.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видно, что рост точности связан с появлением систем координат и картографических правил. Это помогло будущим поколениям сравнивать территории.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24050" y="1158925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век н. э. — Страбон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Страбон написал «Географию» в 17 книгах и описал страны Римской империи и соседние территории. Его работа систематизировала сведения о народах и устройстве земель.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910683" y="2354037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 век н. э. — Птолемей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II веке Птолемей создал карту мира, опираясь на координаты широты и долготы. Это сделало представление о Земле более «сеточным» и удобным для сопоставлений.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24050" y="3523200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— распространение в Европе и арабском мире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Птолемея долго служил справочным пособием. Его идеи сохраняли и использовали в Европе и арабском мире, поддерживая развитие географических знаний.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Страбон и Птолемей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развивалась географическая наука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Обобщенная последовательность из практики наблюдений, описаний и измерений, затем — картографической и научной традиции.
</a:t>
            </a:r>
            <a:endParaRPr lang="en-US" sz="102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географические представления часто опирались на религиозные идеи и на карты с центром в Иерусалиме. Это влияло на то, как люди понимали устройство мира.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арабские ученые бережно сохраняли античное наследие. Они уточняли координаты, описывали торговые пути и применяли астрономические наблюдения для более надежных расчетов.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этой работе знания не исчезали: существовали рукописи, справочники и карты, которыми пользовались мореплаватели и ученые. Так накапливался опыт разных регионов.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география постепенно оставалась «живой» наукой: она не только передавалась, но и пополнялась. К концу периода больше данных было связано с реальными путешествиями.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 Средние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Ибн Баттута в XIV веке прошёл примерно 120 тысяч километров и побывал в Северной Африке, Аравии, Индии и Китае. Его записи превращали путь в знания: маршруты, города и климат.
</a:t>
            </a:r>
            <a:endParaRPr lang="en-US" sz="1637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фиксировал, как устроены дороги и торговые пути, описывал морские направления и встречающиеся народы. Эти сведения помогали понимать, где находятся места, как там живут и чем занимаются люди.
</a:t>
            </a:r>
            <a:endParaRPr lang="en-US" sz="1605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Ибн Баттута и путешествия как источник знаний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602465"/>
            <a:ext cx="4063200" cy="242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авторы продвигали географию: от измерений и координат до карт и обобщения путешественнических данных.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развивалась благодаря наблюдениям, измерениям и путешествиям: каждый учёный добавлял новый инструмент или способ представлять Землю.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и научные труды (обобщённо по учебным и справочным материалам).
</a:t>
            </a:r>
            <a:endParaRPr lang="en-US" sz="1154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ученые и их вклад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XV–XVI веках представления о Земле быстро расширялись: экспедиции Колумба, да Гамы и Магеллана открывали новые маршруты и связи между территориями. Мир становился «больше», а данные — разнообразнее.
</a:t>
            </a:r>
            <a:endParaRPr lang="en-US" sz="1382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становилась точнее благодаря морским дневникам. Путевые записи включали наблюдения погоды и навигационные ориентиры, а карты обновлялись по результатам плаваний, уточняя положения берегов.
</a:t>
            </a:r>
            <a:endParaRPr lang="en-US" sz="1333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контуры мест и размеры расстояний становились ближе к реальности. Так практика мореплавания превращалась в источник географических сведений и меняла то, как люди представляли океаны и материки.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Великих географических открытий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путешествиях и их роли в географических открытиях (конец XV—XVI века).
</a:t>
            </a:r>
            <a:endParaRPr lang="en-US" sz="101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изменили Великие открытия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ключевых плаваний число известных морей, островов и торговых путей увеличивалось, а карты чаще отражали реальные береговые линии. Это ускоряло и уточняло следующие экспедиции.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ускорение накопления географической информации: важные рейсы работали как «узлы», после которых постепенно росла полнота представлений о мире.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Картография сделала географические знания более проверяемыми: карту можно сравнивать, измерять расстояния и уточнять направления. Когда путешественники приносили сведения, их нужно было переводить в понятные изображения.
</a:t>
            </a:r>
            <a:endParaRPr lang="en-US" sz="1075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 веке Герард Меркатор разработал картографическую проекцию, которая облегчала прокладку морских маршрутов. Это помогало судоводителям ориентироваться по курсу и уменьшало ошибки в навигации.
</a:t>
            </a:r>
            <a:endParaRPr lang="en-US" sz="1092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появились глобусы, атласы и топографические карты. Они связывали данные из разных регионов в одну систему, поэтому география становилась не просто рассказом, а организованной наукой о пространстве.
</a:t>
            </a:r>
            <a:endParaRPr lang="en-US" sz="1075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карт зависела от измерений и астрономии: определение координат, качество инструментов и тщательность наблюдений напрямую влияли на результат. Так география опиралась на практику и вычисления одновременно.
</a:t>
            </a:r>
            <a:endParaRPr lang="en-US" sz="1075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Картография как основа географии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3525" y="3345000"/>
            <a:ext cx="30918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Витус Беринг — исследования северо-востока Азии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Беринг изучал северо-восток Азии и пролив между Азией и Америкой. Его работы расширили представления о дальневосточных землях и помогли уточнять сведения о границах территорий.
</a:t>
            </a:r>
            <a:endParaRPr lang="en-US" sz="1180" dirty="0"/>
          </a:p>
        </p:txBody>
      </p:sp>
      <p:sp>
        <p:nvSpPr>
          <p:cNvPr id="8" name="Text 1"/>
          <p:cNvSpPr txBox="1"/>
          <p:nvPr/>
        </p:nvSpPr>
        <p:spPr>
          <a:xfrm>
            <a:off x="3387600" y="935100"/>
            <a:ext cx="30150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Крузенштерн — первая русская кругосветная экспедиция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Крузенштерн организовал первую русскую кругосветную экспедицию (1803–1806). Участники собирали данные о морях, направлениях и прибрежных районах, улучшая географическую картину мира.
</a:t>
            </a:r>
            <a:endParaRPr lang="en-US" sz="1072" dirty="0"/>
          </a:p>
        </p:txBody>
      </p:sp>
      <p:sp>
        <p:nvSpPr>
          <p:cNvPr id="9" name="Text 2"/>
          <p:cNvSpPr txBox="1"/>
          <p:nvPr/>
        </p:nvSpPr>
        <p:spPr>
          <a:xfrm>
            <a:off x="5664850" y="3345000"/>
            <a:ext cx="30918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Суммарный результат экспедиций XVIII–XIX веков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усилили знания о северных и дальневосточных территориях. Путешествия приносили новые наблюдения и поддерживали развитие географии как научного направления, основанного на фактах.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исследователи и развитие географии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школьная география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накопления путешественнических сведений к систематическому обучению географии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031" y="1075563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5681" y="1071663"/>
            <a:ext cx="113100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9406" y="1071663"/>
            <a:ext cx="169650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97031" y="1097403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19269" y="1071663"/>
            <a:ext cx="197925" cy="226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современная география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179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рассматривает формы земной поверхности: горы, равнины, долины. Сравнение рельефа помогает понимать, почему в одних местах живётся легче, а в других природные условия меняются быстрее.
</a:t>
            </a:r>
            <a:endParaRPr lang="en-US" sz="1600" dirty="0"/>
          </a:p>
        </p:txBody>
      </p:sp>
      <p:sp>
        <p:nvSpPr>
          <p:cNvPr id="16" name="Text 3"/>
          <p:cNvSpPr txBox="1"/>
          <p:nvPr/>
        </p:nvSpPr>
        <p:spPr>
          <a:xfrm>
            <a:off x="1991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Изучаются температуры, осадки, ветры и сезонные изменения. Такие сведения нужны, чтобы объяснять привычные погодные явления и понимать, как климат влияет на растения, хозяйство и жизнь людей.
</a:t>
            </a:r>
            <a:endParaRPr lang="en-US" sz="1600" dirty="0"/>
          </a:p>
        </p:txBody>
      </p:sp>
      <p:sp>
        <p:nvSpPr>
          <p:cNvPr id="17" name="Text 4"/>
          <p:cNvSpPr txBox="1"/>
          <p:nvPr/>
        </p:nvSpPr>
        <p:spPr>
          <a:xfrm>
            <a:off x="3803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изучает реки, озёра, подземные воды и морские пространства. По режиму воды можно судить о природных процессах, а также планировать водоснабжение и предотвращать риски наводнений.
</a:t>
            </a:r>
            <a:endParaRPr lang="en-US" sz="1600" dirty="0"/>
          </a:p>
        </p:txBody>
      </p:sp>
      <p:sp>
        <p:nvSpPr>
          <p:cNvPr id="18" name="Text 5"/>
          <p:cNvSpPr txBox="1"/>
          <p:nvPr/>
        </p:nvSpPr>
        <p:spPr>
          <a:xfrm>
            <a:off x="5615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расселение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как люди распределяются по территории и как меняются сообщества. География показывает причины миграций, различия в занятости и связь между природной средой и образом жизни.
</a:t>
            </a:r>
            <a:endParaRPr lang="en-US" sz="1600" dirty="0"/>
          </a:p>
        </p:txBody>
      </p:sp>
      <p:sp>
        <p:nvSpPr>
          <p:cNvPr id="19" name="Text 6"/>
          <p:cNvSpPr txBox="1"/>
          <p:nvPr/>
        </p:nvSpPr>
        <p:spPr>
          <a:xfrm>
            <a:off x="7427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и взаимодействие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Анализируются производство, транспорт, ресурсы и то, как деятельность человека влияет на природу. Современный взгляд учитывает и последствия — от загрязнения до восстановления экосистем.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78736"/>
            <a:ext cx="4063200" cy="2073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постепенно менялись способы изучения Земли: от описаний мест до точных измерений и цифровых инструментов.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знаний постоянно расширялся: каждый этап добавлял новые методы и делал карту мира всё более полной и точной.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обобщения по развитию географической науки.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древности к современности: как менялась география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выросла из потребности ориентироваться и превратилась в науку о Земле, природе и человеке. Её фундамент составили наблюдения, путешествия и измерения, а сегодня она объясняет связи в пространстве.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География, которая помогает понимать планету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2026-05-11T19:08:45Z</dcterms:created>
  <dcterms:modified xsi:type="dcterms:W3CDTF">2026-05-11T19:08:45Z</dcterms:modified>
</cp:coreProperties>
</file>