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и перпендикулярность плоскостей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измерять угол между плоскостями и почему перпендикулярность — ключ к задачам.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связывает плоскую и пространственную геометрию: двугранные углы встречаются в кубе, призме, пирамиде, прямоугольном параллелепипеде и других многогранниках. Через перпендикулярность прямой и плоскости доказывают, вычисляют углы и решают задачи на расстояния.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двугранные углы важны в 11 классе
</a:t>
            </a:r>
            <a:endParaRPr lang="en-US" sz="233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образуют две полуплоскости с общей границей. Эта общая граница — прямая — называется ребром двугранного угла, вокруг которого «раскрываются» плоскости.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двугранного угла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Полуплоскости образуют грани двугранного угла, то есть те плоскости, в которых лежат соответствующие полуплоскости. Геометрический объект сразу становится пространственным, но требует особого подхода к измерению.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Величину двугранного угла нельзя измерить напрямую «в пространстве». Её задают через линейный угол, построенный в плоскости, перпендикулярной ребру. Так двугранный угол сравнивают с обычным углом.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угол как мера двугранного угла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Сечение, перпендикулярное ребру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угол получается, если рассечь двугранный угол плоскостью, перпендикулярной его ребру. Получившийся плоский угол и принимают за величину двугранного угла в выбранной конфигурации.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Однозначность 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такие перпендикулярные сечения дают равные линейные углы, поэтому величина двугранного угла определяется однозначно. Если линейный угол равен 30°, 45°, 60° или 90°, то эти значения и становятся мерой двугранного угла.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201397"/>
            <a:ext cx="3934500" cy="24822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описывается набором связанных геометрических объектов, а его численная мера задаётся стандартным способом через линейный угол.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«задают» двугранный угол его элементами, а затем меряют его так же, как обычный плоский угол — в специальном сечении.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двугранного угла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 (определения и связь меры двугранного угла с линейным углом).
</a:t>
            </a:r>
            <a:endParaRPr lang="en-US" sz="10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измерить двугранный угол, строят плоскость, перпендикулярную его ребру, и рассматривают линейный угол в этом сечении. Это переводит пространственную задачу в плоскую.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двугранный угол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перевод помогает сравнивать двугранные углы разных многогранников: не нужно «гадать» в 3D. Определение остроты и тупости напрямую связано с величиной линейного угла.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линейный угол меньше 90°, двугранный угол острый; если равен 90°, он прямой; если больше 90°, он тупой. Для школьных задач это стандартный и надёжный критерий классификации углов.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угла между плоскостями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Ориентир: угол берётся в специальном сечении через перпендикуляры к линии пересечения.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из двух пересекающихся плоскостей содержит прямую, перпендикулярную другой плоскости, то сами плоскости перпендикулярны. Это позволяет получать вывод без громоздких вычислений.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перпендикулярности плоскостей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Эквивалентная формулировка звучит как утверждение о двугранном угле: двугранный угол между плоскостями равен 90°. В практических построениях это означает «точный прямой разворот» граней.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признак особенно удобен в кубе, прямоугольном параллелепипеде, призме и пирамиде, где многие рёбра и грани дают прямые углы и легко выделяются нужные перпендикуляры.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пересечении двух плоскостей образуются четыре двугранных угла; соседние углы вместе дают 180°. Это свойство помогает контролировать рассуждения и не «терять» геометрический смысл.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взаимно перпендикулярных плоскостей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плоскости перпендикулярны, то среди этих углов два будут прямыми. Тем самым перпендикулярность плоскостей проявляется сразу в структуре «раскрытия» вокруг линии пересечения.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любая прямая, лежащая в одной плоскости и перпендикулярная линии пересечения, будет перпендикулярна другой плоскости. Эти связи позволяют доказывать перпендикулярность без численных углов.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величины двугранный угол «раскрывается» сильнее: от вырожденного к прямому. Именно по линейному углу мы делим углы на острые и тупые.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шкалу меры и помогает быстро классифицировать угол: 90° соответствует прямому двугранному углу, меньше — острому, больше — тупому.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двугранных углов и их меры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стереометрии: связь линейного и двугранного углов, классификация по сравнению с 90°.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в кубе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прямо «по ребру»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кубе две соседние грани встречаются под прямым углом: их общий отрезок — ребро — становится «осью измерения» двугранного угла. Чтобы увидеть величину, представьте сечение плоскостью, перпендикулярной ребру: в сечении получается обычный прямой угол.
</a:t>
            </a:r>
            <a:endParaRPr lang="en-US" sz="1329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 уверенного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хорош тем, что большинство нужных перпендикулярностей уже «заданы» самой формой. Выделите ребро, затем выберите по одной грани с каждой стороны: линии их пересечения наглядно связывают двугранный угол с перпендикулярами. Так легче перейти от слов к точной схеме.
</a:t>
            </a:r>
            <a:endParaRPr lang="en-US" sz="12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в призме и пирамиде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призма: ровная геометрия боковых граней
</a:t>
            </a:r>
            <a:pPr algn="ctr" indent="0" marL="0">
              <a:lnSpc>
                <a:spcPct val="100000"/>
              </a:lnSpc>
              <a:buNone/>
            </a:pPr>
            <a:r>
              <a:rPr lang="en-US" sz="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призма прямая, боковые ребра перпендикулярны основанию. Тогда боковые грани образуют с плоскостью основания равные двугранные углы. Для прямой призмы эти углы одинаковы у соответствующих боковых граней.
</a:t>
            </a:r>
            <a:endParaRPr lang="en-US" sz="907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призма: симметрия делает углы одинаковыми
</a:t>
            </a:r>
            <a:pPr algn="ctr" indent="0" marL="0">
              <a:lnSpc>
                <a:spcPct val="100000"/>
              </a:lnSpc>
              <a:buNone/>
            </a:pPr>
            <a:r>
              <a:rPr lang="en-US" sz="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правильной призме основание — правильный многоугольник. Благодаря симметрии боковые грани «повторяют» друг друга, поэтому двугранные углы с основанием одинаковы для всех боковых граней.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Пирамида: угол зависит от положения вершины
</a:t>
            </a:r>
            <a:pPr algn="ctr" indent="0" marL="0">
              <a:lnSpc>
                <a:spcPct val="100000"/>
              </a:lnSpc>
              <a:buNone/>
            </a:pPr>
            <a:r>
              <a:rPr lang="en-US" sz="3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пирамиды двугранные углы при основании меняются: на них влияют положение вершины, высота пирамиды и форма основания. Это показывает, как геометрия фигуры напрямую управляет величинами двугранных углов.
</a:t>
            </a:r>
            <a:endParaRPr lang="en-US" sz="10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253511"/>
            <a:ext cx="3805200" cy="26804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Схема, по которой чаще всего ищут и доказывают углы между плоскостями: строят линейный угол в сечении, перпендикулярном ребру, и используют перпендикуляры к линии пересечения.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 каждом сюжете решает одно и то же: правильное сечение и линейный угол, измеряемый как обычный плоский. Перпендикуляры к линии пересечения задают корректный двугранный угол.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на двугранный угол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стереометрия (общий подход).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перпендикулярности плоскостей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стандартного доказательства в стереометрии: через линию пересечения и перпендикуляр к ней.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решении задач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ребро и линейный угол
</a:t>
            </a:r>
            <a:endParaRPr lang="en-US" sz="1238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угол, который «виден на рисунке», но он относится не к ребру двугранного угла, а к его линейному углу в сечении. В результате измерение оказывается несоответствующим определению.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Измерять угол между произвольными прямыми
</a:t>
            </a:r>
            <a:endParaRPr lang="en-US" sz="1238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выбирают любые прямые на гранях и считают их угол мерой двугранного. Но для корректности нужны перпендикуляры к линии пересечения, иначе численный ответ будет неверным.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не перпендикулярно линии пересечения
</a:t>
            </a:r>
            <a:endParaRPr lang="en-US" sz="123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плоскость сечения «по удобству», не проверяя перпендикулярность к ребру (линии пересечения). Тогда линейный угол строится неправильно и доказательство ломается.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Игнорировать структуру доказательства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перпендикулярности плоскостей обычно опирается на прямую, перпендикулярную линии пересечения, и её перпендикулярность второй плоскости. Пропуск шага ведёт к необоснованному выводу.
</a:t>
            </a:r>
            <a:endParaRPr lang="en-US" sz="9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удаётся получить любой один признак, остальные автоматически становятся справедливыми. Это ускоряет решения, особенно когда вычисления неудобны.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«связку» утверждений: прямой двугранный угол распознаётся по геометрической структуре, а не по частному рисунку.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Эквивалентные признаки прямого двугранного угла
</a:t>
            </a:r>
            <a:endParaRPr lang="en-US" sz="2175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теорем и определений (без привязки к конкретному учебнику).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в окружающем мире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сборки начинается с прямых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конструкциях перпендикулярность плоскостей напрямую связана с устойчивостью: каркасы, узлы крепления, панели и облицовка должны «становиться» ровно. Когда грани задают прямой двугранный угол, детали собираются точнее, а геометрия модели совпадает с реальностью.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Двугранные углы в быту и в наглядных предметах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удобно искать двугранные углы в углах комнаты, в книгах, которые раскрываются под фиксированным углом, и в гранёных предметах. Грани действуют как плоскости, а ребро становится линией пересечения, по которой легко оценить прямоту или близость к ней.
</a:t>
            </a:r>
            <a:endParaRPr lang="en-US" sz="11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математический контекст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Античность: геометрия многогранников и строгость определений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стереометрии формировались в классической традиции античной математики. Там закреплялась мысль: абстрактные объекты можно точно описывать и доказывать их свойства.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теории многогранников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Дальнейший рост знаний о многогранниках усилил роль пространственных фигур и отношений между плоскостями. Двугранный угол стал естественным языком для описания «стыка» граней.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курс: мост между плоскими и пространственными углами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тема связывает углы на плоскости с доказательствами в пространстве: двугранный угол измеряют через линейный, построенный в специальном сечении.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от учебной схемы к моделированию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идеи востребованы в инженерной графике и компьютерной визуализации: корректные углы и перпендикулярности делают модели «собираемыми» и проверяемыми в пространстве.
</a:t>
            </a:r>
            <a:endParaRPr lang="en-US" sz="10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7094" y="2153250"/>
            <a:ext cx="3007513" cy="2578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опорные определения и их назначение: чтобы быстро узнавать теоремы и применять их в задачах по стереометрии.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ключевую роль играют «правильные» объекты: ребро задаёт направление, а линейный угол в перпендикулярном сечении превращает пространственную ситуацию в обычную плоскую.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формулировки темы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определений и признаков из школьного курса стереометрии.
</a:t>
            </a:r>
            <a:endParaRPr lang="en-US" sz="10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угол: от определения к уверному решению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связывает две плоскости через общее ребро и измеряется линейным углом. Перпендикулярность плоскостей — частный случай 90° с несколькими равносильными признаками, лежащими в основе задач 11 класса.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2026-05-12T06:37:12Z</dcterms:created>
  <dcterms:modified xsi:type="dcterms:W3CDTF">2026-05-12T06:37:12Z</dcterms:modified>
</cp:coreProperties>
</file>