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jpe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put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и использовать самые частые фразовые глаголы с put.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put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put нужны каждый день: на уроках, дома и в обычной речи. Одна частица меняет смысл, поэтому put on, put off и put away стоит знать особенно хорошо.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+ частица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частица меняет значение и как ведёт себя местоимение.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ключевых значений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опора для быстрого повторения: один глагол — много значений.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меняет смысл, поэтому важно запоминать сочетание целиком, а не только слово put.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список фразовых глаголов с put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 используют, когда что-то надевают на себя или включают. Например, можно надеть куртку перед переменой или очки перед чтением текста.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put on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порядок слов: put it on, put them on. Ошибка put on it звучит неправильно, потому что местоимение ставится между put и частицей.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часто встречается в повседневной речи, поэтому его стоит узнавать сразу. Значение зависит от контекста: одежда, аксессуары, свет или звук.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off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off значит «откладывать на потом». Так говорят о делах, которые не делают сразу: контрольной, ответе на сообщение или подготовке к уроку.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ситуации это удобно запомнить на примере: we put off the test review until Monday. Действие переносится на более позднее время.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 с put on: там смысл связан с надеванием или включением, а здесь — с переносом дела. Это разные фразовые глаголы.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away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away значит «убирать на место» или «складывать». После урока так говорят про книги, тетради, игрушки и любые вещи, которые нужно привести в порядок.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на место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сочетание подходит и для посуды, и для вещей в комнате. Смысл один: предмет не просто оставить, а убрать туда, где он должен быть.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употребление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местоимение, говорим put it away или put them away. Вариант put away it неверный, потому что местоимение не ставят после частицы.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up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up используют, когда что-то поднимают, вешают или размещают на видном месте. Это может быть плакат, табличка, полка или палатка.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или повесить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put up it неправильная. Если есть местоимение, нужно put it up: оно стоит между put и частицей, а не после неё.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часто говорят: they put up a poster in the hallway. В обычной ситуации можно сказать, что поставили палатку за несколько минут.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out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out означает «тушить» или «гасить». Его используют со свечой, костром, огнём или другим источником пламени, который нужно остановить.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Тушить огонь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подменяй put out выражением turn off. Turn off обычно говорят о технике и свете, а put out — о пламени и пожаре.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и в повседневной речи это сочетание часто связано с пожаром. Например, firefighters put out the fire quickly — пожарные быстро потушили огонь.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пример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in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бланках и формах put in означает «вписать» или «внести данные». С местоимением порядок сохраняется: put it in, а не put in it.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формы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значении put in передаёт идею вложенных усилий, времени или энергии. Так говорят о работе над задачей, тренировке или проекте.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Вложить усилия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схему: put + it/them + in. Местоимение ставится между put и частицей, поэтому правильный вариант — put it in.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back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значит «возвращать на место» или «класть обратно». Важно помнить: если речь о предметах, put back помогает показать, что вещь вернули туда, где она должна лежать.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на место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местоимением порядок слов меняется: put it back, put them back. Так фраза звучит естественно и сразу показывает, что предмет уже назван и повторять его не нужно.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жизни: после урока убери маркеры в коробку, а после чтения верни стул к столу. Именно такие короткие действия чаще всего и описывает put back.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down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запомни основное значение: put down — это «опустить» или «положить». В классе так говорят, когда нужно прекратить действие и сосредоточиться на учителе.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Опустить предмет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это значение с грубым смыслом, который здесь не нужен. В школьной теме put down означает только обычное действие с предметом или записью.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нужный смысл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это сочетание используется для записи информации. Можно put down адрес, имя или номер в тетрадь, когда нужно быстро зафиксировать важные данные.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в тетрадь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through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по телефону put through значит «соединить с нужным человеком». Это удобно, когда звонок сначала принимает один человек, а потом переводит его дальше.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звонок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не о связи или передаче, put through не подходит. Не заменяй им другие выражения, например put across, у которых совсем другой смысл.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другим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это может звучать так: учитель put me through to the office. Смысл простой — меня переключили на кабинет или нужный номер.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по цепочке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put together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из частей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ребята put together group project: распределили роли, собрали материалы и оформили общий результат. Получился один проект, сделанный из разных частей.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модели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put together модель машины или конструктор. Сначала детали лежат отдельно, а потом постепенно складываются в готовую вещь, которую уже можно показать.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местоимением порядок слов снова важен: put it together, а не put together it. Это правило помогает говорить точно и без ошибок в любой ситуации.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смысл и сочетание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значение и фразовый глагол. Вспоминай смысл сначала, а затем выбирай нужное сочетание с put.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значения есть только одно подходящее сочетание; частица полностью меняет смысл.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предложения помогают быстро проверить, помнишь ли ты нужную частицу. Сначала подставь значение, затем проверь порядок слов.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пропусках нужно выбрать верный вариант из списка.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поставить местоимение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местоимение влияет на порядок слов в фразовом глаголе.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мини-диалога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продолжает гореть, поэтому правильная реплика — Put it out. Такое короткое предложение удобно в разговоре: одно действие, один точный фразовый глагол, никакой лишней путаницы.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на столе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беспорядок, и ответ звучит просто: Put your things away. Здесь put away помогает быстро показать, что вещи нужно убрать на место, а не оставить где попало.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после уроков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 со звонком? Тогда говорят: I’ll put you through to the teacher. Так одна фраза показывает, что тебя соединят с нужным человеком по телефону.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учителю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61" y="1931425"/>
            <a:ext cx="4110577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в конце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насколько уверенно ты различаешь 7 коротких заданий: значение, порядок слов и выбор нужной частицы.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ты быстро вспоминаешь значение и порядок слов, тема уже хорошо усвоена.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запомнил главную идею: частица меняет смысл, а местоимение стоит между put и частицей. Если держать в голове десять частых значений, фразовые глаголы с put становятся понятными и удобными.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2026-07-25T11:32:13Z</dcterms:created>
  <dcterms:modified xsi:type="dcterms:W3CDTF">2026-07-25T11:32:13Z</dcterms:modified>
</cp:coreProperties>
</file>