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Чехов: писатель, врач и мастер короткого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научил видеть важное в обычной жизни.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вырос в стране быстрых перемен, где менялись города, быт и общество. Опыт Таганрога, гимназии и учёбы в Москве помог ему увидеть людей разных слоёв точно и без прикрас.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эпоха перемен в России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Чехова: Таганрог и первые впечатления
</a:t>
            </a:r>
            <a:endParaRPr lang="en-US" sz="2569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 — рождение в Таганроге
</a:t>
            </a:r>
            <a:pPr algn="ctr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Чехов появился на свет в портовом городе, где рядом были торговля, религиозная жизнь и бедность. Эта среда рано научила его замечать контрасты.
</a:t>
            </a:r>
            <a:endParaRPr lang="en-US" sz="1319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вокруг
</a:t>
            </a:r>
            <a:pPr algn="r" indent="0" marL="0">
              <a:lnSpc>
                <a:spcPct val="100000"/>
              </a:lnSpc>
              <a:buNone/>
            </a:pPr>
            <a:r>
              <a:rPr lang="en-US" sz="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Таганрог дал Чехову множество наблюдений: людей на рынке, в лавках, в церкви и на улицах. Позже именно такие детали оживляли его рассказы.
</a:t>
            </a:r>
            <a:endParaRPr lang="en-US" sz="1367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уроки наблюдательности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впечатления развили у Чехова умение подмечать смешное и грустное в обычных ситуациях. Это стало основой его литературного взгляда на человека.
</a:t>
            </a:r>
            <a:endParaRPr lang="en-US" sz="1297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домашний уклад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ценили труд, дисциплину и музыку. Отец был строгим, поэтому будущий писатель с детства видел и порядок, и напряжение в семье.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как врач: наука и литература в одной жизни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профессия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1884 году Чехов окончил медицинский факультет Московского университета. Он не оставил врачебную практику сразу и продолжал помогать людям, совмещая лечение с писательским трудом.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Врачебный опыт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он принимал бедных и жителей села бесплатно. Опыт врача помог ему точно описывать болезни, страхи и поведение людей, а известная шутка о «жене» и «любовнице» показывает его двойную жизнь.
</a:t>
            </a:r>
            <a:endParaRPr lang="en-US" sz="171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жизни и творчества Чехова
</a:t>
            </a:r>
            <a:endParaRPr lang="en-US" sz="308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линии видны и личные события, и поворотные моменты его писательского пути.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что жизненный опыт Чехова постоянно переходил в литературу и обогащал её новыми темами.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биографическим данным А. П. Чехова: 1860, 1879, 1884, 1890, 1892, 1901, 1904.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юмористические тексты Чехов печатал в журналах под разными подписями, а псевдоним Антоша Чехонте стал самым известным и легко узнаваемым.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работал очень быстро, чтобы поддерживать семью, и именно тогда научился писать кратко, точно и без лишних слов, сохраняя живость сцены.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миниатюры стали для Чехова настоящей школой мастерства: в них он учился сразу показывать характер героя через поступок, реплику и маленькую деталь.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и псевдоним Антоша Чехонте
</a:t>
            </a:r>
            <a:endParaRPr lang="en-US" sz="264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731" y="1479875"/>
            <a:ext cx="4222639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Чехова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произведения, которые показывают, как Чехов работал и в прозе, и в драматургии.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показывает, что Чехов одинаково успешно писал короткую прозу и пьесы, а его герои остаются психологически точными и сегодня.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П. Чехова и даты их первой публикации или создания.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внешне почти ничего не происходит, но смысл становится особенно сильным. Так Чехов показывает не событие, а внутреннюю жизнь человека.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строил рассказ так, чтобы в нём не было ничего лишнего: немного героев, короткие сцены и очень точные наблюдения за поведением человека.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у него играют детали и недосказанность. Читатель сам должен догадаться, почему герой поступил именно так и что скрыто за его словами.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рассказ у Чехова: сжатость и смысловая глубина
</a:t>
            </a:r>
            <a:endParaRPr lang="en-US" sz="2625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прозы Чехова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часто переплетаются в одном рассказе, поэтому его произведения звучат многослойно.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Чехов чаще всего пишет о повседневности и одиночестве, но делает это через юмор, грусть и тонкий психологизм.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рассказам А. П. Чехова, изучаемым в школьной программе.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на Сахалин и гражданская позиция писателя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1890 году Чехов отправился на Сахалин не ради отдыха, а для изучения жизни каторжников, ссыльных и переселенцев. Он разговаривал с людьми, записывал наблюдения и собирал важные сведения о их быте.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эти материалы легли в основу книги «Остров Сахалин». Поездка показала, что Чехов был не только писателем, но и человеком, которому были важны реальные проблемы общества.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чеховский рассказ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рассказов А. П. Чехова: от бытовой сцены к скрытому смыслу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Чехова почти нет громких событий, зато каждое слово и пауза раскрывают напряжение между героями и показывают, что главное происходит внутри них.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театр: новаторство в пьесах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много говорят о будущем, но их мечты редко сбываются. Из-за этого в пьесах возникает особое чувство ожидания, которое нередко сильнее самой развязки.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заменил внешнюю интригу подтекстом, будничной речью и тонкими жестами. Поэтому его драматургия заставляет зрителя не только следить за сюжетом, но и вдумываться в скрытые чувства.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последняя пьеса Чехова, в которой особенно ясно видно столкновение старого и нового мира. Через судьбу имения писатель показывает исторический перелом в России.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«Вишнёвый сад» как итог творческого пути
</a:t>
            </a:r>
            <a:endParaRPr lang="en-US" sz="3069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Вишнёвый сад становится не просто местом действия, а символом памяти, красоты и утраченного прошлого. Поэтому переживания героев приобретают более широкий, общенациональный смысл.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сочетаются смешные реплики и грустные события, из-за чего она звучит одновременно легко и печально. Именно это делает её очень чеховской по духу.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«Вишнёвый сад» подводит итог всему творчеству писателя: здесь есть и тонкий юмор, и сочувствие к людям, и умение говорить о серьёзном без прямых нравоучений.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герои Чехова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редко показывает «идеальных» людей: его персонажи часто сомневаются, ошибаются и сами не понимают, чего хотят, поэтому выглядят очень жизненно.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 Чехова встречаются страх перемен и одиночество; именно они сильнее всего раскрывают внутреннюю неустойчивость героев.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рассказов и пьес А. П. Чехова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65223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2375" y="3116978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55332"/>
            <a:ext cx="337500" cy="30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деталь и язык Чехова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Предмет-символ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вещи у Чехова становятся значимыми: футляр, шинель, сад, чемодан или письмо могут рассказать о жизни героя больше, чем длинное описание его внешности.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реплика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умеет сказать о герое всего несколькими словами. Простая фраза часто звучит естественно, но в ней уже заметны характер, настроение и скрытое отношение к собеседнику.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Говорящая фамилия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Фамилия или прозвище у Чехова нередко помогает понять человека ещё до поступков. Такая деталь работает как подсказка и делает образ ярким, запоминающимся и немного ироничным.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замечает жесты, паузы и мелкие движения, которые выдают чувства человека. Благодаря этому текст выглядит простым, но за этой простотой скрывается глубокий смысл.
</a:t>
            </a:r>
            <a:pPr algn="ctr" indent="0" marL="0">
              <a:lnSpc>
                <a:spcPct val="100000"/>
              </a:lnSpc>
              <a:buNone/>
            </a:pPr>
            <a:r>
              <a:rPr lang="en-US" sz="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наблюдательность
</a:t>
            </a:r>
            <a:endParaRPr lang="en-US" sz="9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Чехов: дата, событие, значение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жизни Чехова и их значение для его творчества.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события Чехова напрямую связаны с его книгами и пьесами: опыт врача, поездка на Сахалин и зрелые годы помогли ему точнее понимать людей.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А. П. Чехова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Мелихово: годы работы, помощи и зрелого творчества
</a:t>
            </a:r>
            <a:endParaRPr lang="en-US" sz="2141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всегда ждали больных
</a:t>
            </a:r>
            <a:pPr algn="ctr" indent="0" marL="0">
              <a:lnSpc>
                <a:spcPct val="100000"/>
              </a:lnSpc>
              <a:buNone/>
            </a:pPr>
            <a:r>
              <a:rPr lang="en-US" sz="6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Мелихове Чехов не только писал, но и принимал людей, которым нужна была помощь. К нему шли за советом, лекарствами и поддержкой, а в доме постоянно чувствовалась рабочая, почти врачебная тишина. Этот ритм вошёл и в его зрелые рассказы.
</a:t>
            </a:r>
            <a:endParaRPr lang="en-US" sz="1167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дороги и забота о соседях
</a:t>
            </a:r>
            <a:pPr algn="ctr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участвовал в жизни окрестных деревень: помогал школам, хлопотал о медицинской помощи и не оставался в стороне от повседневных трудностей жителей. Его внимание к чужим проблемам было не словами, а делом, поэтому Мелихово стало местом настоящего служения.
</a:t>
            </a:r>
            <a:endParaRPr lang="en-US" sz="1051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среди обычных дел
</a:t>
            </a:r>
            <a:pPr algn="ctr" indent="0" marL="0">
              <a:lnSpc>
                <a:spcPct val="100000"/>
              </a:lnSpc>
              <a:buNone/>
            </a:pPr>
            <a:r>
              <a:rPr lang="en-US" sz="6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Чехов создал произведения, где особенно заметны уважение к человеку, тихий юмор и внимание к мелочам. Простая сельская жизнь, работа и общение с людьми помогали ему писать о больших чувствах без лишнего пафоса.
</a:t>
            </a:r>
            <a:endParaRPr lang="en-US" sz="11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Чехова читают и сегодня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легко обсуждать на уроке: в них есть узнаваемые ситуации, понятные чувства и поводы для разговора о выборе и ответственности.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остаётся современным, потому что его короткие, точные тексты помогают увидеть обычную жизнь как источник важных вопросов.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особенностей произведений А. П. Чехова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57750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72750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39000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72750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Чехова на русскую и мировую литературу
</a:t>
            </a:r>
            <a:endParaRPr lang="en-US" sz="2569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тип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помог русской прозе стать более психологической и точной. Его рассказы показали, что важный смысл можно передать через маленькое событие, а не только через большой сюжет.
</a:t>
            </a:r>
            <a:endParaRPr lang="en-US" sz="1169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театра
</a:t>
            </a:r>
            <a:pPr algn="l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пьесах стало важнее внутреннее напряжение, чем внешняя интрига. Такой подход повлиял на развитие драматургии и изменил представление о том, как может звучать сценическая речь.
</a:t>
            </a:r>
            <a:endParaRPr lang="en-US" sz="1170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 всему миру
</a:t>
            </a:r>
            <a:pPr algn="l" indent="0" marL="0">
              <a:lnSpc>
                <a:spcPct val="100000"/>
              </a:lnSpc>
              <a:buNone/>
            </a:pPr>
            <a:r>
              <a:rPr lang="en-US" sz="57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Чехова читали и ставили в разных странах Европы, в США и Азии. Благодаря этому его имя стало известно далеко за пределами России и вошло в мировую культуру.
</a:t>
            </a:r>
            <a:endParaRPr lang="en-US" sz="1147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обычному человеку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показал, что обычный человек с его страхами, надеждами и ошибками достоин серьёзного разговора в литературе. Это стало важным уроком для многих писателей и драматургов.
</a:t>
            </a:r>
            <a:endParaRPr lang="en-US" sz="11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Чехов как писатель, который учит видеть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научил замечать важное в простом и показал, что честный взгляд на жизнь может быть и грустным, и смешным. Его книги помогают лучше понимать людей.
</a:t>
            </a:r>
            <a:endParaRPr lang="en-US" sz="394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2026-05-23T01:21:45Z</dcterms:created>
  <dcterms:modified xsi:type="dcterms:W3CDTF">2026-05-23T01:21:45Z</dcterms:modified>
</cp:coreProperties>
</file>