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Земле: Основные темы и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разнообразие жизни и её роль в экосистемах нашего мира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единственная планета с подходящими условиями для жизни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образовалась около 4,5 млрд лет назад и обладает атмосферой, водой и благоприятным климатом — всё необходимое для существования жизни в биосфере, где сочетаются воздух, вода и поверхность планеты.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молекулы органики формируются на заре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ранней Земли, богатой химическими элементами и энергией от вулканов и гроз, зародились первые органические молекулы — строительные блоки жизни, которые впоследствии объединились в простейшие клетки.
</a:t>
            </a:r>
            <a:endParaRPr lang="en-US" sz="115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простейших организмов к клеткам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3,5 миллиарда лет назад из органических соединений возникли первые одноклеточные организмы. Они были бескислородными и обитали в условиях, отличающихся от современных, что способствовало дальнейшему развитию жизни.
</a:t>
            </a:r>
            <a:endParaRPr lang="en-US" sz="120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условия ранней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без свободного кислорода и активные вулканические извержения создавали нестабильную среду, в которой происходили важнейшие химические реакции, послужившие основой для последующего появления живых форм.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жизнь на нашей планете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временная шкала основных событий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шкала отражает основные моменты развития жизни за миллиарды лет.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развивалась постепенно, с долгими периодами стабильности между крупными изменениями.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 палеонтологии и геологии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организмов на Земле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Микроскопический мир: бактерии и археи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Прокариоты, такие как бактерии и археи, населяют самые экстремальные места Земли, например горячие источники и глубоководные вулканы, играя ключевую роль в биогеохимических циклах планеты.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создают 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важные эукариоты, преобразующие солнечную энергию через фотосинтез и обеспечивающие кислород для дыхания всех животных организмов на Земле.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адаптируются к разным средам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маленьких тропических лягушек Амазонии до белок в холодной тайге — животные освоили разнообразные среды, используя разные способы добычи пищи и защиты.
</a:t>
            </a:r>
            <a:endParaRPr lang="en-US" sz="10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8358" y="2400298"/>
            <a:ext cx="5664956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царства живого мира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царств живых организмов по клеточной организации, питанию и размножению.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отличаются структурой, способом питания и размножения, что обеспечивает адаптацию и выживание в разных условиях.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106" y="2151250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45622"/>
            <a:ext cx="554400" cy="49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151" y="2131725"/>
            <a:ext cx="554100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и биомы – ключевые понятия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объединение живых организмов и среды, где они взаимодействуют, обеспечивая устойчивость жизни и обмен веществ.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осадки формируют экосистемы, от влажных тропиков до суши с суровыми условиями.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природные зоны, как леса или пустыни, определяются климатом и растительностью, создавая уникальные условия для видов.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энергия перемещается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связывают растения–производители с травоядными и хищниками, передавая энергию последовательно. Разложители возвращают элементы обратно в почву, завершая цикл.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воды, углерода и азота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циклы постоянно перемещают вещества между живым и неживым миром, обеспечивая жизнеспособность экосистем и сбалансированное функционирование биосферы.
</a:t>
            </a:r>
            <a:endParaRPr lang="en-US" sz="1506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круговороты веществ в природе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биомассы сосредоточена в морских экосистемах, где условия для жизни разнообразны и стабильны.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экосистемы играют ведущую роль в поддержании биоразнообразия планеты.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Мирового океана, 2022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адаптации организмов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 включают физические изменения, например, толстый слои жира у полярных животных для защиты от холода.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проявляются в миграциях птиц или зимней спячке млекопитающих для выживания в неблагоприятные сезоны.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механизмы помогают организмам вырабатывать вещества, например, антифриз у рыб, чтобы избежать замерзания.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адаптации обеспечивают приспособленность живых существ к разнообразным и изменяющимся условиям среды обитания.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уровни классификации живого мира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 биологической систематики организована иерархически, что позволяет точно распознавать и группировать виды по общим признакам.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654" y="2126300"/>
            <a:ext cx="2525242" cy="269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1021" y="2126300"/>
            <a:ext cx="2538408" cy="269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79" y="2126300"/>
            <a:ext cx="2525242" cy="269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23996" y="2126300"/>
            <a:ext cx="2538408" cy="2696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экосистемы Земли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759675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— коралловое чудо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крупнейший в мире коралловый риф располагается у берегов Австралии и занимает около 348 тысяч квадратных километров. Он служит домом для тысяч морских видов и влияет на глобальные экосистемы океана.
</a:t>
            </a:r>
            <a:endParaRPr lang="en-US" sz="841" dirty="0"/>
          </a:p>
        </p:txBody>
      </p:sp>
      <p:sp>
        <p:nvSpPr>
          <p:cNvPr id="14" name="Text 3"/>
          <p:cNvSpPr txBox="1"/>
          <p:nvPr/>
        </p:nvSpPr>
        <p:spPr>
          <a:xfrm>
            <a:off x="3491838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Амазонки — легкие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тропические леса Амазонии покрывают огромные территории Южной Америки и содержат более 10% всех известных видов животных и растений, поддерживая сложные пищевые цепи и климатический баланс.
</a:t>
            </a:r>
            <a:endParaRPr lang="en-US" sz="830" dirty="0"/>
          </a:p>
        </p:txBody>
      </p:sp>
      <p:sp>
        <p:nvSpPr>
          <p:cNvPr id="15" name="Text 4"/>
          <p:cNvSpPr txBox="1"/>
          <p:nvPr/>
        </p:nvSpPr>
        <p:spPr>
          <a:xfrm>
            <a:off x="6223988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саванны — дом крупных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обширные равнины населяют многочисленные травоядные и их естественные хищники. Саванны играют ключевую роль в поддержании биоразнообразия и поддержке жизненно важных экосистем.
</a:t>
            </a:r>
            <a:endParaRPr lang="en-US" sz="844" dirty="0"/>
          </a:p>
        </p:txBody>
      </p:sp>
      <p:sp>
        <p:nvSpPr>
          <p:cNvPr id="16" name="Text 5"/>
          <p:cNvSpPr txBox="1"/>
          <p:nvPr/>
        </p:nvSpPr>
        <p:spPr>
          <a:xfrm>
            <a:off x="8956163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экосистема экстремального 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холодный материк Земли обладает особой природой, где пингвины, тюлени и другие виды адаптированы к суровым условиям и сохраняют уникальные экосистемные связи.
</a:t>
            </a:r>
            <a:endParaRPr lang="en-US" sz="9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и снежный барс испытывают угрозу исчезновения из-за сокращения ареалов и браконьерства, сохраняясь только в охраняемых природных территориях.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редкие растения также внесены в Красную книгу, поскольку утрата лесов и изменение климата нарушают их естественное распространение и условия роста.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Черный носорог и гигантская панда находятся под угрозой из-за потери среды обитания и незаконной охоты, что требует срочных мер по защите и восстановлению популяций.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редких видов — это вырубка лесов, загрязнение среды, глобальное потепление и проникновение инвазивных чужеродных видов, нарушающих экосистемы.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организмов в природе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взаимовыгодное сосуществование, например, лишайники, состоящие из грибов и водорослей, а также муравьи и тли, которые обмениваются защитой и пищей.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паразитизм — формы взаимодействия, где одни организмы питаются другими, что помогает регулировать численность и поддерживает баланс в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биосферу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и строительство изменяют ландшафты, снижая площадь естественных местообитаний для многих видов животных и растений.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для сельского хозяйства вызывает деградацию экосистем и уменьшение биоразнообразия, что ослабляет природные процессы.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 промышленными отходами приводит к ухудшению качества среды, а распространение инвазивных видов нарушает экологический баланс.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394" y="2400298"/>
            <a:ext cx="5225131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проблемы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природе и их последствия представлены в таблице для наглядного понимания масштабов проблем.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срочное и сообразное природопользование для предотвращения разрушения экосистем и сохранения биоразнообразия.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 и отчетов ООН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охране окружающей среды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развитие заповедников и национальных парков способствует защите уникальных природных комплексов и редких видов от антропогенного воздействия.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кампаний по восстановлению лесов, очистке водоемов и переработке отходов позволяет улучшить состояние окружающей среды и сохранить экосистемы.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рациональных методов природопользования и экологически чистых технологий снижает нагрузку на ресурсы и способствует устойчивому развитию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и открытие микромира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микроскопа позволило впервые увидеть бактерии и простейших, что расширило знания о живых организмах и их роли в природе и здоровье человека.
</a:t>
            </a:r>
            <a:endParaRPr lang="en-US" sz="1375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Чарльза Дарвина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процессов видообразования и адаптации сменило взгляды на развитие жизни, помогло понять, как происходят изменения у организмов в течение времени.
</a:t>
            </a:r>
            <a:endParaRPr lang="en-US" sz="1322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современные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открыло возможности не только для медицины, но и для сохранения видов, позволяя контролировать генофонд и создавать методы защиты редких животных и растений.
</a:t>
            </a:r>
            <a:endParaRPr lang="en-US" sz="1286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и понимание жизни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будущем живой природы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 природным ресурсам — залог сохранения биологического разнообразия и стабильности экосистем для будущих поколений.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«зеленых» технологий и экологически безопасных процессов снижает загрязнение и истощение природных ресурсов.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экологического образования в школьные программы формирует у детей понимание важности защиты окружающей среды.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в природоохранной деятельности помогает распространять опыт и усиливать меры по сохранению нашей планеты.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Сохраним жизнь на Земле вместе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и ценность жизни требуют от каждого осознанных усилий и заботы ради устойчивого будущего биосферы и гармонии с природой.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2026-05-07T14:57:02Z</dcterms:created>
  <dcterms:modified xsi:type="dcterms:W3CDTF">2026-05-07T14:57:02Z</dcterms:modified>
</cp:coreProperties>
</file>