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Саркодовые и Жгутиконосцы: обзор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простейших, их строение и значение в природе.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мир одноклеточных простейших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одноклеточные эукариоты, обитающие в различных средах и играющие ключевую роль в экосистемах, начиная с XVII века, когда начал развиваться микроскопический мир.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саркодовых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— одноклеточные организмы, движущиеся с помощью псевдоподий, которые обеспечивают им гибкость и изменение формы тела.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организмов отсутствует жесткая форма, они способны изменять контуры клетки в процессе передвижения и питания.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саркодовых свободноживущие, однако среди них есть паразитические виды, влияющие на здоровье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саркодовых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присутствует одно или несколько ядер и разнообразные органоиды, необходимые для жизнедеятельности, такие как сократительная вакуоль, которая регулирует водный баланс.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 и органоидов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 — временные выросты цитоплазмы, используемые для движения и фагоцитоза, обеспечивают амёбам захват и переваривание микроорганизмов.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ложноножек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саркодовых покрыта мембраной, под которой располагается цитоплазма, обеспечивающая гибкость и подвижность ложноножек. Это позволяет эффективно передвигаться и захватывать пищу.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мембрана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ложноножек в саркодовых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 формируются за счёт выпячивания цитоплазмы, что обеспечивает клетке способность к медленному, направленному передвижению.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охватывают пищевые объекты, формируя пищеварительные вакуоли, где происходит расщепление и усвоение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— фагоцитоз — позволяет эффективно питаться бактериями и одноклеточными водорослями, поддерживая жизнеспособность.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 саркодовых — амёба обыкновенная
</a:t>
            </a:r>
            <a:endParaRPr lang="en-US" sz="2534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 преимущественно живёт в пресных водоёмах, где её неопределённая форма и движение с помощью ложноножек помогают находить пищу и избегать угроз.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амёбы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питается мелкими водорослями и бактериями, двигается благодаря постоянному изменению формы, что делает её способной адаптироваться к различным условиям.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и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размножения саркодовых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саркодовые размножаются бинарным делением, при котором клетка делится на две идентичные дочерние клетки после удвоения ядра.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Цисты помогают перенести засуху и нехватку пищи, обеспечивая выживание и возможное повторное развитие при улучшении условий.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неблагоприятные условия некоторые виды образуют цисты — защитные капсулы, сохраняющие жизнеспособность организмов длительное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2107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2107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саркодовых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разлагают органические остатки, способствуя формированию плодородной почвы и балансу в водных экосистемах.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более крупных организмов, поддерживая устойчивость пищевых цепей в водных и почвенных сообществах.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ресурс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саркодовые способны вызывать болезни у животных и растений, влияя на численность популяций и экосистемное равновесие.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здоровье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06144"/>
            <a:ext cx="4843800" cy="227231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саркодовых и жгутиконосцев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строения, передвижения и образа жизни двух групп простейших.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расположены в морфологии и питательных стратегиях, что определяет эколого-биологическую роль.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жгутиконосцев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имеют жгутики — специализированные органеллы для активного передвижения в жидкой среде.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встречаются автотрофы, такие как эвглена зелёная, способные к фотосинтезу благодаря наличию хлоропластов.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у них постоянна, благодаря наличию пелликулы — упругой оболочки, защищающей клетки и придающей форму.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существуют гетеротрофные и миксотрофные жгутиконосцы, питающиеся органическими веществами, включая паразитов у животных 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жгутиконосцев: внутренний мир одноклеточных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Пелликула придаёт жгутиконосцам прочность и постоянную форму тела. Она состоит из нескольких слоёв и защищает клетки от внешних воздействий, сохраняя при этом достаточную гибкость.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Пелликула — защитная оболочка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жгутиконосцы, например эвглена зелёная, содержат хлоропласты для фотосинтеза и светочувствительный глазок (стигму), помогающий ориентироваться по свету для эффективного получения энергии.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органеллы автотрофов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длинные волнообразные отростки, с помощью которых жгутиконосцы передвигаются в воде. Они вращаются или колышутся, обеспечивая движение и ориентацию в пространстве.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двигатели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саркодовых в экосистемах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современных биологических исследований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преимущественно обитают в пресных водоёмах и морях, где участвуют в пищевых цепях и биогеохимических процессах.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саркодовых свободноживущие, лишь малая часть приспособлена к паразитизму и обитанию в почве.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жгутиконосцев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жгутиконосцы, такие как эвглена зелёная, используют хлоропласты для фотосинтеза, синтезируя органические вещества из света и углекислого газа.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жгутиконосцы питаются готовой органикой, поглощая мелкие частицы или бактерии, что позволяет им существовать в чужих организмов.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Миксотрофы сочетают оба способа питания, адаптируясь к изменяющимся условиям и источникам пищи в окружающей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жгутиконосцев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— бесполое продольное деление, при котором одна клетка делится на две идентичные, обеспечивая быстрый рост популяции.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условиях некоторые виды образуют цисты — устойчивые покоящиеся формы, которые помогают пережить неблагоприятные периоды.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эвглена зелёная формирует цисты при недостатке воды или низкой температуре и быстро возвращается к активному состоянию при улучшении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саркодовые и их влияние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возбудитель амёбиаза поражает толстый кишечник человека, вызывая воспаление и язвенные повреждения. Заражение происходит через загрязнённую воду и пищу, вызывая серьёзные заболевания.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— опасный паразит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проходит стадии активации и покоя, образуя цисты, которые сохраняются в окружающей среде. Проникновение в организм человека происходит при употреблении цист с пищей или водой.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патогена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саркодовых для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саркодовых в биоиндикации помогает оценивать качество воды и состояние экосистем, что важно для экологии и здоровья человека.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применяют саркодовых для изучения клеточной физиологии и механизмов движения, что расширяет знания о биологических процессах.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дизентерийная амёба, вызывают болезни, что подчёркивает медицинскую значимость их изучения и контроля.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также служат индикаторами загрязнения среды, помогая выявлять токсичные вещества и динамику экологических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в науке и археологии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Отложения раковин помогают учёным определять климатические условия древних эпох, что способствует пониманию эволюции Земли и климатических изменений.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климата прошлого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саркодовых используются для датирования геологических слоёв, позволяя исследовать исторические процессы и изменчивость жизни на планете.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возраста пород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Скалярии и радиолярии имеют прочные раковины из кремния и известняка, которые накапливаются на морском дне, образуя отложения для геологических исследований.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Ракушки как природные хранилища информации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саркодовых к выживанию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цист позволяет избежать гибели при недостатке воды или пищи, сохраняя жизнеспособность на длительное время в неблагоприятных условиях.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ложноножек и восстановление цитоплазмы обеспечивают быстрый возврат к нормальной жизнедеятельности после повреждений.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тела и способность менять форму помогают избегать хищников и проникать в труднодоступные места для добычи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саркодовых в школьной лаборатории
</a:t>
            </a:r>
            <a:endParaRPr lang="en-US" sz="2766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ученики могут увидеть, как амёба и эвглена передвигаются и поглощают пищу, что способствует пониманию процессов жизнедеятельности одноклеточных.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движений и питания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капли воды из прудов и рек дают возможность изучать разнообразие простейших и их поведение в естественных условиях, делая занятия более интересными и наглядными.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опыты с природными образцами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роль и значение саркодовых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играют ключевую роль в природе и науке, обеспечивая разложение веществ, поддержание экосистем и углубляя знания о биологических процессах и эволюции.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2026-05-09T02:04:29Z</dcterms:created>
  <dcterms:modified xsi:type="dcterms:W3CDTF">2026-05-09T02:04:29Z</dcterms:modified>
</cp:coreProperties>
</file>