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 и общие правила безопасности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грозе, ветре, паводке и других угрозах.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правила важны для семиклассников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вы часто бываете без взрослых по дороге, во дворе и на прогулке. Природная опасность может начаться внезапно, поэтому нужны простые действия, которые помогают быстро сориентироваться и не растеряться.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 поведения при любой угрозе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замечайте предупреждения МЧС, сообщения школы, прогноз погоды и первые признаки ухудшения обстановки. Чем раньше вы распознаете опасность, тем больше времени останется на безопасный уход.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опасному месту из любопытства, ради фото, видео или проверки собственной смелости. Такие действия чаще всего приводят к травмам и мешают вовремя уйти в укрытие.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быстрее перейдите в безопасное место и сообщите о ситуации взрослым. Если нужна помощь, звоните 112 и кратко назовите, что случилось и где вы находитесь.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действий при опасном природном явлении
</a:t>
            </a:r>
            <a:endParaRPr lang="en-US" sz="2353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школьника при первых признаках угрозы.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Гроза: молния, гром и безопасное укрытие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опаснее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особенно опасны открытые места, берега водоёмов, одиночные деревья, мокрые поверхности и металлические предметы. Молния может ударить рядом с центром грозы, поэтому риск сохраняется даже при просвете в небе.
</a:t>
            </a:r>
            <a:endParaRPr lang="en-US" sz="128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нужно уйти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Безопаснее всего находиться в капитальном здании или в автомобиле с закрытыми окнами. После последнего грома нужно подождать не меньше 30 минут и не держать в руках металлический зонт, если вы на улице.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5041" y="2183062"/>
            <a:ext cx="3087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ураган и смерч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предметы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Оборванные ветви, шифер, стекло и рекламные щиты могут лететь с большой силой. Рядом с ними легко получить удар или порез, поэтому нужно держаться подальше от открытых и неустойчивых конструкций.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укрытие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ветер усиливается, безопаснее перейти во внутреннее помещение без окон, коридор или подвал, если он доступен. Такие места лучше защищают от осколков, падающих предметов и резких порывов.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 на улице
</a:t>
            </a:r>
            <a:pPr algn="ctr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стоять рядом с деревьями, заборами, остановками и стройками. Лёгкие предметы ветер может поднять, ударить ими человека или закрыть обзор, поэтому открытое место нужно быстро покинуть.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Оборванные провода особенно опасны после сильного ветра и урагана. К ним нельзя подходить, трогать их и пытаться самостоятельно убирать повреждённые предметы рядом с проводами.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важны ситуации, которые быстро меняют видимость, покрытие дороги и доступ к укрытию.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срочная реакция нужна при погодных явлениях, которые внезапно делают улицу опасной и ухудшают условия передвижения.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по теме «Общие рекомендации учащимся по поведению при опасных явлениях природы».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явления требуют самых быстрых 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Ливень, паводок и подтопление местности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капли и усиление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смотрите, не скапливается ли вода у дома, на дороге или во дворе. Ливень может быстро скрыть ямы, люки, бордюры и скользкие участки.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паводке нужно отходить от низин, берегов рек, мостов и подвалов. Нельзя заходить в поток воды или пытаться перейти его пешком без безопасной оценки обстановки.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Поднимайтесь выше и не прикасайтесь к электроприборам мокрыми руками. Даже небольшое подтопление опасно, если рядом есть электричество или незаметные глубокие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вида угрозы и подходящего укрытия помогает быстрее выбрать правильное действие.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место зависит от конкретной угрозы: от молнии, воды, ветра или толчков нужна разная защита.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безопасности для школьников.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безопаснее находиться при разных природных опасностях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сильный снегопад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видимость резко падает, а ветер сбивает с пути даже на знакомой улице. Лучше не уходить далеко от дома без взрослых и заранее выбрать ближайшее тёплое помещение.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уже на улице, закройте лицо от ветра, двигайтесь спокойно и не трогайте холодные металлические предметы. Опасны обледеневшие участки, снежные заносы и переохлаждение.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 и обледенение: как избежать падения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дороге идите медленно, небольшими шагами, слегка согнув ноги. Не бегите и не делайте резких поворотов, чтобы не потерять равновесие и не упасть.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осторожно проходите ступеньки, наклонные участки и переходы. Под ногами может быть незаметный лёд, поэтому лучше смотреть вперёд и выбирать более надёжный путь.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руки свободными: так легче сохранять равновесие и при необходимости опереться. Не несите тяжёлые предметы без нужды и не отвлекайтесь на телефон во время ходьбы.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мест под крышами и карнизами, где возможны сосульки. Спешка в гололёд опасна: одно неосторожное движение может закончиться ушибом, растяжением или переломом.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человек уйдёт с солнца и начнёт пить небольшими порциями, тем меньше вероятность теплового удара и ухудшения самочувствия.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меры помогают снизить риск перегрева: тень, вода и уменьшение нагрузки.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Роспотребнадзор: рекомендации по профилактике перегрева в жаркую погоду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лесном пожаре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дыма, запаха гари или огня в лесу.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Землетрясение: действия в помещении и на улице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помещении нужно сразу укрыться под прочным столом, возле несущей стены или в безопасном внутреннем проёме. Следите, чтобы рядом не было шкафов, стекла и тяжёлых предметов.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сильных толчков нельзя пользоваться лифтом, выбегать на лестницу или стоять у окон. Если вы на улице, отойдите от зданий, балконов, фонарей и проводов.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толчков проверьте, нет ли травм у вас и окружающих, и осмотрите помещение на признаки повреждений. К опасным местам без разрешения взрослых возвращаться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 часто появляются раньше самой опасной ситуации. Важно реагировать на них сразу, не дожидаясь ухудшения обстановки.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срочными выглядят признаки пожара, паводка и землетрясения: они быстро приводят к угрозе жизни и требуют немедленного перехода в безопасное место.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«Общие рекомендации учащимся по поведению при опасных явлениях природы»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признаки, которые требуют немедленного реагирования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79289"/>
            <a:ext cx="4333200" cy="19308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помогает переждать непогоду, сохранить связь со взрослыми и не рисковать без необходимости.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наборе — связь, свет, вода и базовая защита от холода или дыма. Такой комплект полезен дома, в школе и в дороге.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безопасности для школьников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иметь в школьном и домашнем наборе безопасности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помощь и передать информацию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Набирайте единый номер 112 и говорите спокойно. Сначала назовите точное место или заметный ориентир, затем кратко объясните, что произошло, и сколько людей рядом нуждаются в помощи.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плохая, сообщите самое важное короткими фразами и не кладите трубку без необходимости. Ложные звонки и шутки мешают спасателям и могут иметь последствия.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378425"/>
            <a:ext cx="271500" cy="27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293941"/>
            <a:ext cx="271500" cy="24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281" y="2175390"/>
            <a:ext cx="244387" cy="279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6281" y="3075822"/>
            <a:ext cx="244387" cy="27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26281" y="3976254"/>
            <a:ext cx="244387" cy="279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подростков в опасной ситуации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Снимать опасность на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сделать фото или видео отвлекает от угрозы и мешает вовремя уйти в безопасное место. Важнее смотреть по сторонам и слушать взрослых.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к воде при паводке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подтопление может скрывать яму, течение или скользкий участок. Не стоит выходить к реке, мосту или затопленной дороге из любопытства.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Прятаться под одиноким деревом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такое укрытие опасно из-за удара молнии. Лучше сразу искать капитальное здание или другое безопасное помещение без открытых участков.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Спешить по льду или бежать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 гололёду почти всегда заканчивается падением. На скользкой поверхности нужно идти медленно, короткими шагами и держать руки свободными.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в зону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идти назад за вещами, даже если они очень нужны. В зоне риска могут оставаться огонь, вода, дым, провода или обломки.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поведения до, во время и после опасного явления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прогноз, запомни путь к укрытию, держи под рукой телефоны родителей и следуй школьным инструкциям. Это помогает действовать без паники, если ситуация изменится быстро.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перейди в безопасное место, слушай взрослых и спасателей, не возвращайся к источнику угрозы и не трать время на съёмку или лишние действия.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Осмотри себя и окружающих на наличие травм, сообщи о повреждениях взрослым и дождись разрешения на возвращение. Самостоятельно проверять опасные места нельзя.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начинается с правильного решения
</a:t>
            </a:r>
            <a:endParaRPr lang="en-US" sz="3223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 нельзя остановить, но можно снизить их последствия. Если школьник замечает угрозу, не паникует, уходит в безопасное место, сообщает взрослым и при необходимости звонит 112, он уже защищает себя.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2026-05-20T23:13:22Z</dcterms:created>
  <dcterms:modified xsi:type="dcterms:W3CDTF">2026-05-20T23:13:22Z</dcterms:modified>
</cp:coreProperties>
</file>