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Песенка друзей С. Михалкова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песенка о дружбе и совместном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писал для детей просто, звонко и с доброй улыбкой. Его стихи легко читать вслух, запоминать и обсуждать на уроках.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и его стихи для детей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эта песенка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история о друзьях, которые идут рядом и чувствуют себя увереннее, потому что поддерживают друг друга на каждом шаге.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радость общего дела, товарищество и простое ощущение: вместе любое дело становится легче и веселее.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дорога здесь превращается в маленькое приключение, потому что рядом есть верный друг и дружная компания.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легко представить ребят, которые идут в одном ритме и не торопятся обгонять друг друга. У всех на лицах улыбки, а движение вперёд выглядит лёгким и весёлым. Такая сцена сразу напоминает о настоящей дружбе.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 остаётся один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компании каждый замечает товарища и подстраивается под общий шаг. Дети словно чувствуют: если кто-то устал, рядом обязательно помогут. Иллюстрация может показать дружный ряд, тёплые взгляды и радость общего пути.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компания в движении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стихотворении показана через дела, а не только через слова: герои идут вместе, поддерживают друг друга и радуются общему движению.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смеётся над трудностью, а помогает её преодолеть. Поэтому в песенке чувствуется доверие, спокойствие и хорошее настроение.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эта мысль особенно понятна: рядом с товарищем любое дело становится легче, а обычный путь — веселее.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75937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запоминается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помогают быстро уловить ход стихотворения. Ребёнок слышит знакомые слова снова и снова и запоминает их без усилия.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делает текст похожим на песню. Его удобно читать хором, потому что строки звучат дружно и почти маршево.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размеру строки не перегружают слух. Первоклассники легко следят за мыслью и быстро подхватывают нужные слова.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песенка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бодро, светло и немного озорно. В нём нет ссоры или грусти, зато есть движение, улыбки и ощущение дружеской игры.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легко представить на солнечном фоне, с яркими красками и весёлыми лицами. Именно это настроение и делает песенку запоминающейся.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Сергея Михалкова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Михалков выбирает простые и понятные слова, поэтому текст сразу воспринимается детьми 6–7 лет и не требует долгих объяснений.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стихотворении ясные и живые: шаг, дорога, дружная компания. Их легко представить и нарисовать в воображении.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 создают песенное звучание, из-за которого стихотворение хочется читать вслух ровно и дружно, как маленькую песню.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остаётся доброй и лёгкой. Именно поэтому текст подходит для чтения в классе и быстро вызывает отклик у детей.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«Песенке друзей» показывает, как дружба делает путь радостным и общим.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00" y="149988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500" y="3299055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9075" y="3292425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как сила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действуют вместе, поэтому трудность не кажется большой. Когда рядом есть поддержка, даже обычное дело становится легче и спокойнее.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слово помогает не меньше, чем дело. В стихотворении чувствуется уважение к товарищу и желание идти рядом, а не спорить.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выглядят не отдельными персонажами, а одной дружной группой. Их объединяет общий шаг, одинаковое настроение и готовность быть вместе.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доверяют друг другу, им проще радоваться общему пути. Именно это делает компанию сильной, весёлой и по-настоящему дружной.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весёлой песни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Стихотворение звучит легко и бодро, словно дружный шаг вперёд. Короткие строки задают ровный ритм и сразу помогают почувствовать движение.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темп делает текст похожим на песенку, которую хочется читать вслух хором. Для детей это особенно удобно: звучание запоминается почти с первого прослушивания.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читают это произведение в школе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текстом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литературного чтения дети впервые слышат короткое и понятное стихотворение. Оно сразу помогает разговору о дружбе и добром отношении к товарищам.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заучивание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 и ясные слова делают произведение удобным для выразительного чтения и заучивания наизусть. Первоклассникам легко подхватить его вместе с классом.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жизни класса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текст связывают с уроками музыки, играми и правилами общения. Так дети видят, как дружба помогает в школе, на прогулке и в общем деле.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линии в тексте помогают сразу почувствовать дружбу, движение и общее дело.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Сергея Михалкова «Песенка друзей».
</a:t>
            </a:r>
            <a:endParaRPr lang="en-US" sz="4434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темы делают стихотворение тёплым и запоминающимся для первоклассников.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150" y="1245256"/>
            <a:ext cx="4106100" cy="21292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6650" y="1245256"/>
            <a:ext cx="4106100" cy="212923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— автор детских стихов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420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которого легко читать вслух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20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Михалков писал так, что строка сама просится на голос. Его стихи короткие, ритмичные и понятные детям, поэтому их удобно читать в классе и запоминать наизусть. В них часто слышны добрый юмор и живой разговорный тон.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97500" y="3417450"/>
            <a:ext cx="41052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дружит с детством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97500" y="3780050"/>
            <a:ext cx="41052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Михалкова узнают по ясным образам и светлому настроению. Для иллюстрации подойдёт портрет автора или обложка сборника детских стихов: так сразу видно, что «Песенка друзей» — часть его большого и тёплого творческого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нравится детям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стихотворении есть движение и ощущение игры, поэтому его интересно читать вслух. Ритм помогает детям не терять строку и легко следить за текстом.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Герои всё делают вместе, а это близко школьникам. Им нравится чувство дружной команды, где рядом есть поддержка, смех и общее дело.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простые и знакомые, без трудных выражений. Из-за этого первоклассники быстро понимают содержание и охотно повторяют понравившиеся строки.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друзьям быть вместе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простые добрые поступки превращают обычную дорогу в дружный общий путь.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узнаёт ситуацию, когда нужно идти вместе с одноклассниками. Общий путь становится спокойнее и веселее, если рядом есть товарищ.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игра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и заданиях первоклассники учатся не мешать друг другу, а действовать согласованно. Стихотворение напоминает, как важны общий темп и внимание к соседу.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дела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праздниках, репетициях и уроках дети часто работают группой. Текст помогает увидеть, что дружное участие делает любое дело легче и интереснее.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рядом с друзьями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добрые товарищи, ребёнок чувствует себя смелее. Именно поэтому песенка так близка первоклассникам: она говорит о знакомом и важном.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весёлой дороги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воображении возникает светлая дорога, по которой друзья идут рядом и не теряются. Яркие рюкзаки, небо и улыбки помогают показать маленькое приключение.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такой иллюстрации важно передать движение вперёд и чувство поддержки. Тогда видно: путь может быть простым, но вместе он становится смелым и радостным.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произведении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«Песенка друзей» — короткое и светлое стихотворение Сергея Михалкова, которое легко читать вслух и запоминать наизусть.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главная тема — дружба, взаимная поддержка и радость общего движения, когда рядом идёшь не один.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Простые слова, ритм и повтор делают текст похожим на песню и помогают быстро почувствовать его настроение.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Произведение учит: вместе идти легче, веселее и спокойнее, чем поодиночке.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Михалкова запоминается ясным ритмом, добрыми словами и мыслью о товариществе. Оно напоминает: рядом с другом даже обычный путь становится светлее и радостнее.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песенка о настоящей дружбе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2026-05-24T02:36:19Z</dcterms:created>
  <dcterms:modified xsi:type="dcterms:W3CDTF">2026-05-24T02:36:19Z</dcterms:modified>
</cp:coreProperties>
</file>