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страны на Корейском полуострове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географию, население, хозяйство и связи Японии, Республики Корея и КНДР.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Восточная Азия и почему там так тесно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на островах у восточного побережья Азии, а Корейский полуостров — западнее, на материке. Между ними лежит Японское море. Близость стран влияет на перевозки, торговлю и обмен культурой.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 Хонсю, Хоккайдо, Кюсю и Сикоку. Столица — Токио; население — около 124 млн человек. Часты землетрясения и извержения из-за движения литосферных плит.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школьных курсов географии; общие сведения о составе территории Японии и тектонической активности.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состоит из четырёх главных островов, поэтому природа и хозяйство сильно зависят от моря.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5" y="2416036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196" y="2416036"/>
            <a:ext cx="234675" cy="26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полуостров: две страны с разными подходами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394672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— Республика Корея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Сеул. Южная Корея более открыта миру и активно развивает промышленность и технологии. Городская жизнь здесь тесно связана с современными производствами и международной торговлей.
</a:t>
            </a:r>
            <a:endParaRPr lang="en-US" sz="854" dirty="0"/>
          </a:p>
        </p:txBody>
      </p:sp>
      <p:sp>
        <p:nvSpPr>
          <p:cNvPr id="8" name="Text 3"/>
          <p:cNvSpPr txBox="1"/>
          <p:nvPr/>
        </p:nvSpPr>
        <p:spPr>
          <a:xfrm>
            <a:off x="5838666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КНДР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Пхеньян. КНДР отличается закрытостью и жёстким государственным контролем. Важную роль играют ограниченная внешняя связь и строгие правила, влияющие на повседневную жизнь людей.
</a:t>
            </a:r>
            <a:endParaRPr lang="en-US" sz="8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столицы, население, формы государства и ключевые особенности развития.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стран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живут рядом, но различия в политическом устройстве и степени открытости напрямую связаны с уровнем жизни и экономикой.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учебных материалов (столицы, формы правления и население в приближённых значениях).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Южная Корея — мощные индустриальные центры. Для КНДР характерны более ограниченные возможности внешней торговли и меньшие масштабы экономики.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общем соседстве экономики заметно отличаются: крупная индустрия сосредоточена в Японии и Республике Корея, а в КНДР акцент сильнее смещён в сторону тяжёлой сферы.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описательным характеристикам; точные величины на слайд не вынесены, поэтому использована условная шкала.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занимают большую часть территорий Японии и Корейского полуострова. Поэтому крупные города чаще располагаются на равнинах и у побережья, где проще строить порты и транспортные линии.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региона: горы, моря и климат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преобладает морской климат. На севере зимы холоднее, чем на юге, а лето и влажность ощущаются сильнее ближе к побережью. Это влияет на занятия людей и планирование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отношения между странами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морских контактов и культурных заимствований — к соперничеству, разделению Кореи и современным связям.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 в составе Японской империи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год — начало власти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Корея находилась под властью Японии. Период запомнился изменениями в управлении и усилением контроля, затронувшими многие стороны жизни населения.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языка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Корейцам ограничивали использование родного языка и ряда национальных традиций. Это влияло на образование, повседневное общение и сохранение культурных привычек.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работы части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жителей была вынуждена работать на тяжёлых работах. Такие условия формировали болезненную память и заметно отражались на судьбах семей.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конец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изменилось политическое положение полуострова. Освобождение стало важной границей между прежним порядком и новым устройством региона.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 в отношениях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об этих событиях до сих пор влияет на отношения Японии с обеими Кореями. Обсуждения прошлого остаются частью современной политики и диалога.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и граница между Севером и Югом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продолжалась с 1950 по 1953 год. После неё полуостров остался разделённым между двумя государствами, а напряжение не исчезло.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 годы — Корейская война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Севером и Южной Кореей появилась демилитаризованная зона длиной около 250 километров. Граница стала постоянной линией соприкосновения интересов и сил.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демилитаризованная зона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так и не был подписан. Поэтому формально напряжённость сохраняется до сих пор, и обстановка остаётся чувствительной для региона.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договор не подписан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 Сеул образуют большие городские агломерации: транспорт связывает центр и пригороды, поэтому городская карта особенно важна для повседневной жизни миллионов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распределение населения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условных значениях видно: крупнейшие мегаполисы притягивают население и услуги, а транспортная связность становится ключевым фактором организации пространства.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городских агломераций по открытым справочникам; индексы построены без точных величин (актуальные данные потребуют уточнения по конкретному определению агломерации).
</a:t>
            </a:r>
            <a:endParaRPr lang="en-US" sz="5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Японии и Республики Корея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сделала ставку на высокотехнологичную промышленность: автомобилестроение, электронику, судостроение и робототехнику работают как единые цепочки производства и поставок.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специализируется на выпуске смартфонов, полупроводников, автомобилей и кораблей, где важны точная настройка производственных процессов и устойчивые поставки компонентов.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квалификация кадров поддерживают конкуренцию: от проектирования до сборки многие этапы связаны между странами и поставщиками по всему миру.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активно участвуют в мировой торговле: продукция выходит на международные рынки, а предприятия зависят от спроса за рубежом и логистики через порты.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КНДР: закрытая экономика и трудные условия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КНДР сильный государственный контроль влияет на производство и распределение. Внешняя торговля ограничена санкционными режимами, поэтому экономике сложнее обновлять технологии.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ресурсов направляется на армию и оборону, что снижает возможности для развития гражданских отраслей и обновления товаров повседневного спроса.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пресса и доступ к интернету сильно ограничены. На уровне жизни это отражается дефицитами: нехватка продуктов и многих товаров остаётся серьёзной проблемой.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920" y="1846057"/>
            <a:ext cx="538856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элементов повседневной жизни и традиций: уважение к старшим, роли религии и культурные привычки, а также различия в кухне.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сходства и 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культуры — уважение и семейные связи, но различия заметны в религиозных традициях и пищевых привычках, что формирует узнаваемые региональные особенности.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культурных особенностей по учебным и справочным материалам; без привязки к одному статистическому источнику.
</a:t>
            </a:r>
            <a:endParaRPr lang="en-US" sz="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Поп-культура Восточной Азии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Аниме-марафон и рисование сцен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 звучит любимая тема из аниме, а на парте лежит блокнот для зарисовок. Подростки обсуждают персонажей, пробуют «свои» кадры и обмениваются комиксами, превращая обычный день в маленькое событие.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концерт: свет, ритм и мода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зал пульсирует светом, а зрители репетируют движения до выхода артистов. На ярких фестивалях и в социальных пространствах мода, музыка и дорамы соединяют людей разных стран общими эмоциями и стилем.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держится на том, что производители дополняют друг друга: одни поставляют сложные компоненты, другие — готовые изделия, пригодные для массового рынка.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и обмен товарами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технологий и компонентов, тем сильнее связь экономик: даже при спорах бизнес продолжает искать стабильных партнёров.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описания товарной структуры торговли Японии и Республики Корея; индексы отражают качественную взаимодополняемость без точных статистических долей.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регионе сохраняется напряжённость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причин, которые подпитывают безопасность Восточной Азии и влияют на отношения соседей.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через образование, науку и спорт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школьниками и студентами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языковые программы помогают молодым людям увидеть быт и ценности соседей. Личные встречи сокращают стереотипы и упрощают дальнейшие разговоры о сотрудничестве.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научные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 Японии и Южной Кореи кооперируются в исследованиях медицины, экологии, робототехники и технологий. Общие работы повышают качество решений и делают контакт постоянным.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соревнования задают единые правила и создают реальные поводы для общения. Через команды, соревнования и волонтёрство люди быстрее переходят от недоверия к сотрудничеству.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регионе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государства Корейского полуострова находятся рядом и имеют много общих природных и морских черт, но различаются политическим устройством и темпами развития экономики.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высокую плотность населения, сильные хозяйственные позиции, заметное культурное разнообразие и сложную историческую память, которая влияет на сегодняшние решения.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географического положения — моря, островов, границ и расселения — помогает объяснять, почему отношения между странами бывают и конкурентными, и взаимовыгодными.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Соседство, которое одновременно связывает и усложняет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страны Корейского полуострова связаны морем, торговлей и общей историей. Природа и карты объясняют расселение и города. Конфликты не отменяют связей: Восточная Азия остаётся пространством сотрудничества и трудностей.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2026-05-11T17:08:30Z</dcterms:created>
  <dcterms:modified xsi:type="dcterms:W3CDTF">2026-05-11T17:08:30Z</dcterms:modified>
</cp:coreProperties>
</file>