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Мохнатая азбука: буквы и животные вокруг нас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встречаются с пушистыми зверями и помогают учиться с улыбкой.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зверь сразу привлекает внимание ребёнка: буква, звук и картинка соединяются в одно целое. Так слово легче узнать, а чтение превращается в спокойную и весёлую игру без лишнего напряжения.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подсказка для букв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«мохнатая» звучит мягко и сразу напоминает о тёплой шерсти, пухе и густом мехе. У него будто есть собственная шубка. Поэтому рядом с ним легко представить котёнка или медвежонка.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Пушистое слово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слышишь это слово, в памяти всплывают щенок, белка, овца и заяц. У каждого из них есть что-то мягкое на вид: шерсть, мех или пушистый хвост. Такое сравнение делает буквы живыми и дружелюбными.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с тёплой шёрсткой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теме азбуки «мохнатая» звучит немного шутливо, но очень понятно. Буквы рядом с пушистыми зверями перестают казаться строгими. Они становятся почти как герои сказки, которых хочется рассматривать и называть вслух.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и добрая азбука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«мохнатая»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Буква, звук и животное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букву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сначала видит букву на странице и замечает её форму. Затем он ищет животное, чьё название начинается с этой буквы. Так знак сразу получает понятный смысл.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начало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важно услышать первый звук в названии зверя. Если он совпадает с буквой, ребёнок быстрее связывает чтение и речь. Такой приём помогает не путать похожие слова.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Соединяем с картинкой
</a:t>
            </a:r>
            <a:pPr algn="l" indent="0" marL="0">
              <a:lnSpc>
                <a:spcPct val="115000"/>
              </a:lnSpc>
              <a:buNone/>
            </a:pPr>
            <a:r>
              <a:rPr lang="en-US" sz="4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животного делает букву заметнее и понятнее. Картинка подсказывает, как звучит слово и что именно нужно запомнить. В памяти остаётся не только знак, но и образ.
</a:t>
            </a:r>
            <a:endParaRPr lang="en-US" sz="1262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без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4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буква, звук и животное уже связаны, ребёнку легче читать вслух. Он повторяет слово несколько раз и запоминает его почти незаметно. Учёба становится спокойной и уверенной.
</a:t>
            </a:r>
            <a:endParaRPr lang="en-US" sz="12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звук в названии зверя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и буква «б»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«бобр» первый звук слышится очень отчётливо. Ребёнок легко замечает начало слова и связывает его с буквой «б». Это хороший пример для первого знакомства со звуками.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 буква «л»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«лиса» начинается мягко и ясно, поэтому первая буква запоминается быстро. Если проговорить слово медленно, звук в начале становится заметнее. Так развивается слуховое внимание.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и буква «м»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«медведь» первый звук звучит густо и уверенно. Он помогает ребёнку почувствовать, с какой буквы начинается слово. Такое упражнение тренирует умение слушать и различать звуки.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 и ёж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«тигр» и «ёж» начало тоже легко услышать, если произнести их чётко. Ребёнок учится выделять первый звук и сравнивать его с буквой. Это полезно для первых шагов в чтении.
</a:t>
            </a:r>
            <a:endParaRPr lang="en-US" sz="10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72392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13821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576" y="1353304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69164" y="1337271"/>
            <a:ext cx="197925" cy="226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для мохнатой азбуки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 помогает сделать азбуку доброй и понятной. Он часто ассоциируется с верностью и дружелюбием, а его образ легко запоминается вместе с буквой и словом.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Медведь, лиса и тигр делают азбуку особенно выразительной. У каждого зверя есть заметная особенность: большие лапы, хитрая мордочка или полоски. Это помогает быстрее вспомнить букву.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Медведь, лиса, тигр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с пушистым хвостом и ёж с колючей спинкой дают яркие образы для запоминания. Их легко представить, сравнить и превратить в маленькую загадку для ребёнка.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и ёж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знаком детям по дому и по сказкам. Его легко нарисовать, назвать и узнать по мягкой походке и пушистой шерсти. Такой герой быстро вызывает симпатию.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особенно подходит для урока про буквы: у него длинные уши и узнаваемый силуэт. Дети быстро замечают его и любят повторять короткое слово вслух.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звери помогают запомнить буквы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6400" y="165626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связана с образом животного, запоминать становится проще. Не нужно учить сухое правило: достаточно увидеть знакомого зверя и услышать его название. Память работает увереннее.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07375" y="112526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вместо правила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7375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зверя есть яркий признак: длинные уши, пушистый хвост, полоски или большие лапы. Ребёнок цепляется за эту деталь и легче вспоминает букву и слово.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6472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Заметная деталь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3510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помогает не только узнать животное, но и вернуть в память нужную букву. Яркий рисунок действует как подсказка, а не как сложное объяснение. Это удобно для первых чтений.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72607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как подсказка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подписи к картинкам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5902" y="1482722"/>
            <a:ext cx="2431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подпись не перегружает страницу и сразу ведёт к сути. Ребёнок видит одно слово, быстро читает его и не теряется в длинном тексте. Это удобно для первого чтения.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26027" y="1505276"/>
            <a:ext cx="2431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подписи есть один заметный признак зверя, смысл становится яснее. Такой приём помогает связать слово с картинкой и быстрее вспомнить его при повторении.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133127" y="1505276"/>
            <a:ext cx="2431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подписи легко читать хором или по очереди. Они звучат ясно, не сбивают ритм и подходят для повторения. Ребёнок чувствует успех уже с первой строки.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нужного зверя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ребёнок сначала ищет животное, которое подходит к букве, а потом проверяет себя по рисунку. Получается маленькая загадка, где важно быть внимательным. Такой поиск делает чтение азартным и спокойным одновременно.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подсказывает ответ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изображение помогает раньше, чем подпись. Ребёнок замечает знакомые уши, полоски или хвост и догадывается, кто спрятался на странице. Потом он называет букву и радуется, что догадка оказалась верной.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как игра в поиск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ребёнок работает с мохнатой азбукой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чтения: от буквы к животному, звуку, картинке и запоминанию.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буква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замечает букву на странице и связывает её с названием животного. Так он учится узнавать знак, а не просто смотреть на красивую картинку.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звук и слово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 слышит первый звук в слове, произносит его вслух и сравнивает со знаком на странице. Это помогает читать медленно, точно и без лишнего напряжения.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интерес к природе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ребёнок начинает замечать, как выглядят звери, чем они отличаются и где встречаются в жизни или сказках. Буква становится поводом узнать что-то новое.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такая книга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нравятся звери-герои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07050" y="1422025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Зверь вызывает эмоцию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Милый или смешной персонаж сразу привлекает внимание ребёнка. Когда герой нравится, буква рядом с ним запоминается легче и почти без усилий.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007050" y="2565788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помогает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образ связывает слово с буквой и делает его понятным с первого взгляда. Ребёнок вспоминает не только название зверя, но и его начальный звук.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007050" y="3709550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превращает урок в игру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зверь выглядит забавно или необычно, появляется желание рассматривать страницу дальше. Так чтение перестаёт быть скучным упражнением и становится маленьким приключением.
</a:t>
            </a:r>
            <a:endParaRPr lang="en-US" sz="12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для первых упражнений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чёткие
</a:t>
            </a:r>
            <a:pPr algn="l" indent="0" marL="0">
              <a:lnSpc>
                <a:spcPct val="115000"/>
              </a:lnSpc>
              <a:buNone/>
            </a:pPr>
            <a:r>
              <a:rPr lang="en-US" sz="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кот, ёж или лиса легко произнести по частям и целиком. Они не перегружают память и хорошо подходят для первых попыток чтения.
</a:t>
            </a:r>
            <a:endParaRPr lang="en-US" sz="1224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6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дети часто слышат дома, в сказках и на прогулке. Узнавание знакомого зверя помогает быстрее понять, что написано на странице.
</a:t>
            </a:r>
            <a:endParaRPr lang="en-US" sz="1233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для 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слово легко прочитать несколько раз подряд, не сбиваясь и не уставая. Повторение укрепляет связь между буквой, звуком и образом животного.
</a:t>
            </a:r>
            <a:endParaRPr lang="en-US" sz="1107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для игры
</a:t>
            </a:r>
            <a:pPr algn="l" indent="0" marL="0">
              <a:lnSpc>
                <a:spcPct val="115000"/>
              </a:lnSpc>
              <a:buNone/>
            </a:pPr>
            <a:r>
              <a:rPr lang="en-US" sz="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коротких слов удобно составлять задания на поиск, называние и сравнение. Ребёнок отвечает быстрее, а значит, охотнее включается в работу.
</a:t>
            </a:r>
            <a:endParaRPr lang="en-US" sz="11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яркой странице крупная буква сразу видна, а рядом стоит зверь с ясным силуэтом и добрым выражением. Ребёнок не теряется в деталях и быстро понимает, где искать нужное слово. Цвет помогает сделать чтение спокойным и привлекательным.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Страница, которую хочется рассматривать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зверь нарисован так точно, что подсказка почти не нужна: длинные уши, пушистый хвост или полоски уже говорят сами за себя. Такая иллюстрация помогает назвать животное и вспомнить букву ещё до чтения подписи.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рисунок подсказывает ответ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и цвет на странице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4902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273" y="2324443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1979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знакомит ребёнка с тем, какие бывают звери, птицы и домашние питомцы. Через буквы он начинает лучше понимать, кто живёт рядом и чем животные отличаются друг от друга.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 дом животного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может подсказать, где живёт зверь: в лесу, рядом с домом или на страницах сказки. Так буква помогает заметить связь животного с его привычным местом.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не только читает слово, но и рассматривает внешний вид героя. Он замечает шерсть, уши, хвост и другие признаки, а значит, учится внимательнее смотреть на мир.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буква становится началом короткого разговора о природе и её обитателях. Это помогает связать урок чтения с уроком об окружающем мире без лишней сложности.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окружающим миром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Характеры зверей в азбуке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6400" y="165626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обычно кажется ловкой, внимательной и чуть загадочной. Её выразительный образ делает страницу живой, а слово — особенно заметным и легко узнаваемым.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07375" y="112526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Хитрая лиса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7375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в азбуке часто выглядит спокойным и добродушным. Такой образ помогает ребёнку запомнить букву через характер героя, а не только через название животного.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6472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медведь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3510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в книге словно готов к прыжку, и это сразу передаёт движение. Динамичный герой делает чтение бодрым и помогает лучше удержать в памяти букву и звук.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72607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заяц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и повторение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5902" y="1482722"/>
            <a:ext cx="2431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по очереди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удобно произносить вместе со взрослым или одноклассником. Ребёнок слышит правильное звучание слова и смелее повторяет его сам.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26027" y="1505276"/>
            <a:ext cx="2431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повторений подряд помогают закрепить букву и первый звук в слове. Когда слово звучит знакомо, читать его становится заметно проще.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133127" y="1505276"/>
            <a:ext cx="2431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поддерживает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строки звучат размеренно и немного ритмично, ребёнку легче не отвлекаться. Он слушает, произносит и запоминает почти как в весёлой игре.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— вместе и спокойно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страницу, дети называют зверя и ищут первую букву в слове. Потом можно повторить её хором или по одному, чтобы каждый успел услышать и произнести звук. Так работа идёт спокойно, а успех становится заметным сразу.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— как маленькая игра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книгу рассматривают без спешки: ребёнок сам находит животное, называет его и показывает знакомую букву. Иногда взрослый прячет палец на странице, а ребёнок угадывает зверя по рисунку. Получается тёплое и весёлое повторение.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Мохнатая азбука в классе и дома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животные и игра соединяются в одном занятии, поэтому чтение воспринимается как увлекательное открытие, а не как скучное заучивание.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делают мохнатую азбуку особенно понятной для ребёнка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темы презентации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Мохнатая азбука помогает ребёнку увидеть в букве не просто знак, а часть живого и знакомого мира. Так чтение становится понятнее, добрее и намного интереснее.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встречает зверя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2026-05-25T19:13:47Z</dcterms:created>
  <dcterms:modified xsi:type="dcterms:W3CDTF">2026-05-25T19:13:47Z</dcterms:modified>
</cp:coreProperties>
</file>