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политика и национальное возрождение: географический взгляд
</a:t>
            </a:r>
            <a:endParaRPr lang="en-US" sz="2288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заселяют территорию, меняет будущее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 населения: почему это важно
</a:t>
            </a:r>
            <a:endParaRPr lang="en-US" sz="2695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огромной стране люди живут очень неравномерно: где-то плотные города, а где-то редкие поселки. Географам важно понимать, как демография влияет на школы, больницы, дороги, работу и развитие регионов.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демографической политики
</a:t>
            </a:r>
            <a:endParaRPr lang="en-US" sz="2628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рождений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стремится создать условия, при которых семьи решаются на детей раньше и увереннее. Для этого важны выплаты, жильё, детские сады и понятная поддержка родителей на долгий срок.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смертности связано не только с медициной, но и с безопасностью, профилактикой болезней и привычками здорового образа жизни. Чем раньше люди получают помощь, тем больше шансов сохранить здоровье.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продолжительности жизни означает, что люди дольше остаются активными, учатся, работают и помогают семье. Для страны это важно, потому что растёт число опытных и трудоспособных жителей.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задача — поддержать малые города и сёла, чтобы люди не уезжали только в крупные центры. Развитие регионов делает расселение более устойчивым и помогает стране развиваться равномерно.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и её влияние на территорию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возрастного состава помогает прогнозировать спрос на школы, вузы, рабочие места и социальные услуги.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доля пожилых растёт, а число молодых сокращается, нагрузка на социальную сферу увеличивается, а число рождений обычно снижается позже.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 основе общих демографических тенденций России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дом для молодой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спокойной улице стоит новый дом, рядом слышны детские голоса и видна коляска у подъезда. Для родителей это не просто жильё, а уверенность, что ребёнку будет где расти. Когда рядом есть двор, магазин и транспорт, семейные планы становятся реальнее.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рядом с домом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дети идут в светлую школу, а родители спокойно отвозят младшего в детский сад. Такая среда показывает, что семья чувствует поддержку города. Если образование и уход за детьми доступны рядом, решение о втором ребёнке принимается легче и увереннее.
</a:t>
            </a:r>
            <a:endParaRPr lang="en-US" sz="137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удобный для 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есть площадка, спортивная зона и зелёные аллеи, а в квартале — поликлиника и библиотека. Это важные детали семейной жизни. Они помогают родителям не тратить силы на постоянные трудности и больше внимания уделять воспитанию детей.
</a:t>
            </a:r>
            <a:endParaRPr lang="en-US" sz="1381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 центре демографического роста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52191"/>
            <a:ext cx="4876200" cy="19289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поддержки семьи и ожидаемый результат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кому адресованы разные меры демографической политики и какой результат они дают в семье и обществе.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не одна выплата, а сочетание жилья, ухода за детьми и регулярной финансовой помощи.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мер демографической поддержки в России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человек получает профилактику и помощь, тем выше шанс сохранить здоровье в подростковом и взрослом возрасте.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общественному здоровью и профилактике заболеваний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направления профилактики особенно помогают снижать смертность: предупреждение болезней, раннее выявление и своевременное лечение.
</a:t>
            </a:r>
            <a:endParaRPr lang="en-US" sz="9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поддержки семьи к развитию регионов
</a:t>
            </a:r>
            <a:endParaRPr lang="en-US" sz="2924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причинно-следственную цепочку демографической политики и её долгосрочный эффект для 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 смертность: демографический баланс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двумя показателями показывает, почему демографический баланс может ухудшаться даже при отдельных улучшениях в семьях и медицине.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смертей больше, чем рождений, население сокращается; кризисы и эпидемии заметно усиливают этот разрыв.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общим тенденциям демографии России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Жильё, работа и выбор молодых семей
</a:t>
            </a:r>
            <a:endParaRPr lang="en-US" sz="2912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доход
</a:t>
            </a:r>
            <a:pPr algn="l" indent="0" marL="0">
              <a:lnSpc>
                <a:spcPct val="100000"/>
              </a:lnSpc>
              <a:buNone/>
            </a:pPr>
            <a:r>
              <a:rPr lang="en-US" sz="5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родителей есть понятная и постоянная работа, семья легче планирует будущее. Доход помогает решиться на второго и третьего ребёнка, потому что уменьшается страх перед повседневными расходами.
</a:t>
            </a:r>
            <a:endParaRPr lang="en-US" sz="1233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Доступное жильё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квартира или удобная ипотека сильно влияют на семейные решения. Если жильё слишком дорогое, молодые родители чаще откладывают рождение детей и дольше живут в тесных условиях.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сёлах важнее доступность транспорта и рабочих мест, а в крупных городах — цена жилья и время на дорогу. Поэтому одна и та же мера поддержки по-разному действует в разных районах страны.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сад, школа, поликлиника и понятные пособия делают жизнь семьи спокойнее. Особенно это важно в больших городах, где расстояния и темп жизни выше, чем в малых населённых пунктах.
</a:t>
            </a:r>
            <a:endParaRPr lang="en-US" sz="12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демографическом развитии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Густота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европейской части России, на Урале и в юге Западной Сибири население размещено плотнее, чем на Севере и Востоке. Это влияет на доступность услуг и скорость развития территорий.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и стабильный доход удерживают население в малых городах и сёлах. Если возможности ограничены, люди чаще переезжают в крупные центры.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школ, больниц, транспорта и связи заметно меняет качество жизни. Там, где инфраструктура слабее, молодым семьям труднее оставаться и строить планы на будущее.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оттока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образования, досуга и местного бизнеса помогает снизить отток молодёжи. Тогда регион сохраняет кадры, а населённые пункты получают шанс на устойчивое развитие.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634" y="1531950"/>
            <a:ext cx="7859632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решение иметь детей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демографической политики и семейной поддержки в России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поддерживают семейные решения, а какие, наоборот, сдерживают их. Важен не один фактор, а их сочетание.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 рождении ребёнка зависит от комплекса условий: дохода, жилья, здоровья, помощи семьи и уверенности в завтрашнем дне. Сильнее всего действует сочетание мер поддержки.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уменьшения числа молодых людей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молодёжи заметно не сразу, но позже оно отражается на наборе в вузы, рынке труда и возможностях развития малых населённых пунктов.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молодых людей, тем слабее обновление рабочей силы и выше давление на социальные расходы. Это ускоряет старение населения и усиливает неравенство территорий.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демографических последствий, 2025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 часть демографической политики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Организованная миграция помогает закрывать нехватку работников там, где местного населения недостаточно. Это особенно важно для отраслей и регионов с дефицитом кадров.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 язык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успешной жизни в новой среде мигрантам нужно понимать язык, соблюдать законы и правила. Это облегчает общение, обучение детей и участие взрослых в коллективе.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школа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мигрантов вовремя включаются в школьную жизнь, они быстрее осваивают нормы общения и получают образование. Это снижает риски изоляции и помогает семье адаптироваться.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город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миграция неупорядочена, растёт давление на жильё, транспорт, поликлиники и школы. Поэтому важны учёт потребностей территории и продуманное управление переселением.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здоровому взрослению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мер охраны здоровья ребёнка и семьи: от наблюдения беременности до формирования привычек здоровой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мер семейной политики в разных странах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обычно не ограничиваются одной мерой: поддержка семьи работает лучше, когда выплаты сочетаются с детскими садами, жильём и оплачиваемым временем ухода за ребёнком.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эффект даёт не отдельная льгота, а целый пакет мер. Результаты появляются постепенно, поэтому важны терпение и стабильность политики.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международного опыта семейной политики, без указания конкретных стран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здоровья семьи к силе страны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здоровье ребёнка начинается в семье: с беременности, безопасных родов, питания и прививок. Эти основы помогают расти крепким и активным.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труд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важны школа, спорт, развитие навыков и уважение к труду. Так формируется человек, который может учиться, работать и создавать семью.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здоровых и образованных людей становится больше, территория развивается устойчивее. Это поддерживает хозяйство, культуру и историческую преемственность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932248"/>
            <a:ext cx="4876200" cy="1168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школа и местное сообщество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повседневные дела взрослых и детей помогают укреплять культуру заботы о человеке.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сообщество влияют на демографическое будущее через привычки, знания и отношение к людям. Раннее воспитание ответственности укрепляет семью и общество.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воспитательных и социальных практик школы и местного сообщества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и ограничения демографической политики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меры не дают быстрых результатов: ребёнок рождается сегодня, а влияние на численность населения заметно только через много лет, когда он вырастет.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нестабильность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Кризисы, низкие доходы и дороговизна жилья снижают уверенность семей. В такой ситуации даже полезные меры поддержки работают слабее, чем в спокойные периоды.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людей много хронических болезней и мало доступной профилактики, снижается качество жизни и растут риски смертности. Поэтому демография тесно связана с медициной.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успеха важны долгосрочные правила, понятные выплаты и стабильная помощь семьям. Разовые решения почти не меняют ситуацию, если они не поддержаны другими мерами.
</a:t>
            </a:r>
            <a:endParaRPr lang="en-US" sz="12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политика — инвестиция в будущее России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семьи, здоровья, образования и регионов помогает стране расти не только численно, но и качественно. Именно так формируется сильное, устойчивое и человечески богатое будущее.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2026-06-02T18:03:53Z</dcterms:created>
  <dcterms:modified xsi:type="dcterms:W3CDTF">2026-06-02T18:03:53Z</dcterms:modified>
</cp:coreProperties>
</file>