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геометрии: виды, измерение и основные свойства
</a:t>
            </a:r>
            <a:endParaRPr lang="en-US" sz="300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помогают точно описывать форму, измерять чертежи и находить неизвестные величины.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углы в геометрии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встречаются в чертежах, планах, часах и окружающих предметах. Их свойства позволяют читать рисунки, сравнивать фигуры и находить неизвестные значения без лишних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угол и как его обозначают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 общим началом. Это общее начало называют вершиной угла, а сами лучи — его сторонами.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угла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обозначения используют знак ∠ и три буквы, например ∠ABC. Средняя буква указывает вершину, поэтому в примере вершина — точка B.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хватает одной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изображён один угол и его невозможно перепутать с другим, его могут обозначить одной буквой или просто номером.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о величине угла, записывают его градусную меру. Она показывает, насколько широко раскрыт угол, и измеряется в градусах.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и их градусные меры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вид угла связан с его градусной мерой и примером значения.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угла определяют по градусной мере, а не по внешнему виду рисунка.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углов и единицы измерения — градусы.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 в градусах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 — основная единица измерения углов. Полный оборот соответствует 360°, половина оборота — 180°, а четверть оборота — 90°.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измерению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измерить угол, нужно точно совместить центр транспортира с вершиной угла и одну из его сторон с нулевой отметкой.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находят, где вторая сторона пересекает шкалу транспортира, и записывают число градусов. Ошибка часто появляется из-за неверного выбора шкалы.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часто встречаются углы 30°, 45°, 60°, 90° и 120°. Их удобно запоминать как опорные значения для построений и 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угол транспортиром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с вершиной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вершину угла и ставят в неё центр транспортира. Без этого отсчёт будет неточным, даже если шкала выбрана правильно.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шкалы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сторона угла должна совпасть с нулём на нужной шкале. Если читать не ту шкалу, можно получить неверное значение угла.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Считывание градусной 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совмещения смотрят, через какую отметку проходит вторая сторона угла. В примере с отметкой 68° градусная мера угла равна 68°.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по величине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градус — больше угол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сравнивают по градусной мере: чем больше число градусов, тем больше сам угол. Поэтому угол 70° больше угла 45°.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градусные меры совпадают, углы равны, даже когда их стороны направлены по-разному. Это важно при проверке чертежей и построений.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помогает находить равные элементы фигур и быстрее решать задачи, где нужно сопоставить части чертежа без лишних вычислений.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измерения и записи угла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транспортиром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 их свойство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они расположены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вершину и одну общую сторону, а две другие стороны лежат на одной прямой, образуя развернутую линию.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смежный угол равен 110°, то второй равен 70°, потому что 110° и 70° вместе составляют 180°.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смежных углов всегда равна 180°. Это позволяет быстро находить неизвестный угол, если известна величина его соседа.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смежных углов: примеры значений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сумма одинакова, но распределение между углами может быть разным.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всегда дополняют друг друга до 180°, поэтому неизвестный угол легко находить по разности.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свойство смежных углов: сумма равна 180°.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и почему они равны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луча пересеклись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прямые пересекаются, образуются четыре угла, а противоположные из них называют вертикальными. У них одна вершина, но разные стороны, поэтому их легко узнать на схеме в виде креста.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вертикальный угол измерен, второй имеет ту же градусную меру. Это свойство удобно на чертеже: достаточно найти один угол, чтобы сразу определить противоположный без дополнительных построений.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неизвестные углы при пересечении прямых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известный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один заданный угол на рисунке и записывают его величину. Это исходная точка для всех дальнейших вычислений.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Использовать два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угол равен данному, а соседние углы с ним образуют 180°. Эти правила позволяют сразу получить нужные значения.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угол 65°, вертикальный тоже равен 65°, а смежные — 115°. В одной точке пересечения все четыре угла связаны именно так.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углов в одной таблице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 основные свойства углов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чем отличаются основные виды углов и какие отношения выполняются между ними.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для решения задач достаточно знать градусную меру или одно из двух свойств: сумму 180° и равенство вертикальных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углами
</a:t>
            </a:r>
            <a:endParaRPr lang="en-US" sz="2977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транспортира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читая не ту шкалу. Перед измерением нужно проверить, какая отметка совпала с одной стороной угла, иначе ответ получится неверным.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свойств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складываются до 180°, а вертикальные равны. Если перепутать эти правила, можно получить правильные вычисления для неправильной ситуации.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Неточность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нужно записывать с единицей измерения — градусами. Без этого непонятно, идёт ли речь об угле или о другом числовом результате.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«на глаз»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пытаются определить вид угла без измерения. В геометрии важны точные значения, поэтому ответ лучше всегда проверять транспортиром или расчётом.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задачи на углы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углами на чертеже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 треугольниках и многоугольниках
</a:t>
            </a:r>
            <a:endParaRPr lang="en-US" sz="2807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каждый угол важен для описания всей фигуры. Зная их градусные меры, можно находить неизвестные стороны и сравнивать разные треугольники по форме.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 разбиение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четырёхугольников и других многоугольников углы помогают строить чертежи и разбивать фигуру на части. Это делает решение задач более наглядным и последовательным.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темам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смежных и вертикальных углов облегчает изучение более сложных свойств фигур. Без этой базы трудно уверенно работать с параллельными прямыми и многоугольниками.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углы в повседневной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предметах углы помогают передать форму, наклон и направление. Их можно заметить даже там, где мы обычно не задумываемся о геометрии.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особенно заметны в предметах с чёткими линиями и поворотами, поэтому геометрические понятия легко связываются с реальными объектами.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примеры из школьного курса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начинается с линии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чертёж помогает сразу увидеть, какие углы образует фигура. Если линии проведены аккуратно, а вершины подписаны верно, можно быстро определить равные и смежные углы без долгих объяснений.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рисунке подсказывают ответ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геометрии равные углы отмечают дугами, а прямой угол — маленьким квадратом у вершины. Такие условные знаки делают чертёж понятным и позволяют считывать свойства фигуры почти мгновенно.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чертёж как способ видеть свойства углов
</a:t>
            </a:r>
            <a:endParaRPr lang="en-US" sz="26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 углов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быстро проверить, насколько хорошо запомнены основные свойства углов.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достаточно знать две опорные идеи: смежные углы дополняют друг друга до 180°, а вертикальные углы равны.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углов из школьного курса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«Углы»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задаётся двумя лучами с общей вершиной и измеряется в градусах. Его свойства помогают быстро читать чертежи, находить неизвестные величины и уверенно переходить к новым темам геометрии.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2026-05-29T03:01:46Z</dcterms:created>
  <dcterms:modified xsi:type="dcterms:W3CDTF">2026-05-29T03:01:46Z</dcterms:modified>
</cp:coreProperties>
</file>