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половых клеток и мейоз: ключевые понятия и 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64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4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— основа появления половых клеток и гарантия генетического разнообразия.
</a:t>
            </a:r>
            <a:endParaRPr lang="en-US" sz="366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позволяет сохранять жизнь, а клеточное деление бывает двух видов: митоз образует соматические клетки, а мейоз — половые, важные для оплодотворения.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клеточное деление в жизни организмов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гамет и половых клеток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— это специализированные половые клетки: сперматозоиды у мужских организмов и яйцеклетки у женских, служащие для передачи наследственной информации.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 имеют гаплоидный набор хромосом (n), в отличие от соматических клеток с диплоидным набором (2n), что обеспечивает правильное количество хромосом после оплодотворения.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слиянии двух гамет формируется зигота с полным диплоидным набором хромосом, заложившая основу нового организма.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половых клеток в половом размножении
</a:t>
            </a:r>
            <a:endParaRPr lang="en-US" sz="2888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объединяет наследственный материал двух гамет, создавая зиготу с восстановленным набором хромосом, что запускает развитие нового организма.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процесс обеспечивает генетическую рекомбинацию, благодаря чему каждое потомство уникально и адаптировано к окружающей среде.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мейоза: общее описание
</a:t>
            </a:r>
            <a:endParaRPr lang="en-US" sz="3178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начинается с редукционного деления (мейоз I), где количество хромосом уменьшается вдвое, создавая две гаплоидные клетки.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происходит эквационное деление (мейоз II), похожее на митоз, разделяющее сестринские хроматиды и формирующее четыре гаплоидные гаметы.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гамета содержит уникальный набор генетического материала из-за процессов рекомбинации и независимого распределения хромосом.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из одной диплоидной исходной клетки образуются четыре генетически разные гаплоидные клетки — будущие половые клетки.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мейоза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диплоидной клетки до четырёх гаплоидных гамет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профазы I мейоза гомологичные хромосомы обмениваются участками — кроссинговер, создавая новые генетические комбинации у потомства.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и генетическая рекомбинация
</a:t>
            </a:r>
            <a:endParaRPr lang="en-US" sz="3034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значительно увеличивает генетическое разнообразие, способствуя адаптации и эволюции видов в изменяющейся среде.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митоза, мейоз обеспечивает генетическую изменчивость и предотвращает удвоение числа хромосом в поколениях.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versus мейоз: функциональные различия
</a:t>
            </a:r>
            <a:endParaRPr lang="en-US" sz="2775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служит для роста и восстановления тканей, создавая две идентичные соматические клетки с полным набором хромосом (2n).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специфичен для образования половых клеток, уменьшая число хромосом вдвое и формируя четыре уникальные гаметы (n).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498028"/>
            <a:ext cx="4759500" cy="24427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митоза и мейоза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клеточного деления и их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формирует половые клетки с уменьшенным набором хромосом, митоз — соматические с полным.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учебники по цитологии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переход от диплоидного к гаплоидному набору хромосом в клетках потомства.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редукции хромосом в мейозе предотвращает увеличение их числа в клетках каждого нового поколения, сохраняя генетическое равновесие.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генетика и клеточная биология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числа хромосом на этапах мейоза
</a:t>
            </a:r>
            <a:endParaRPr lang="en-US" sz="295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мейоза тщательно регулируется, чтобы обеспечить точное разделение хромосом и сохранить генетический баланс в гаметах.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Редукция числа хромосом гарантирует, что при оплодотворении восстанавливается нормальный диплоидный набор, предотвращая генетические аномалии.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человека, 2020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половых клеток у мужчин и женщин
</a:t>
            </a:r>
            <a:endParaRPr lang="en-US" sz="2703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Сперматогенез — непрерывный процесс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мужских семенниках миллионы сперматозоидов формируются ежедневно от подросткового возраста и до глубокой старости, обеспечивая постоянную репродуктивную способность мужчины.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Оогенез — длительный и избирательный
</a:t>
            </a:r>
            <a:pPr algn="ctr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женщин перевод в зрелую яйцеклетку происходит постепенно: одна яйцеклетка созревает из нескольких продуктов образования, остальные становятся полярными тельцами и не используются в дальнейшем.
</a:t>
            </a:r>
            <a:endParaRPr lang="en-US" sz="136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этих процессов обеспечивает разнообразие наследственных признаков и способствует адаптации видов к изменениям окружающей среды.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как результат мейоза
</a:t>
            </a:r>
            <a:endParaRPr lang="en-US" sz="2709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во время первой фазы мейоза позволяет хромосомам обмениваться фрагментами, создавая уникальные сочетания генов.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распределение гомологичных хромосом при первом делении мейоза приводит к случайному набору хромосом в каждой гаметах.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Нерасхождение хромосом при мейозе может привести к анеуплоидии – изменению числа хромосом в клетке и серьезным наследственным болезням.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мейоза и связанные с ними заболевания
</a:t>
            </a:r>
            <a:endParaRPr lang="en-US" sz="2563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Дауна возникает при наличии трёх копий 21-й хромосомы и сопровождается выраженными когнитивными и физическими особенностями.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Клайнфельтера – случай появления дополнительной X-хромосомы у мужчин (XXY), проявляющийся бесплодием и некоторыми физическими изменениями.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Шерешевского-Тёрнера связан с отсутствием одной X-хромосомы (XO) у женщин и характеризуется нарушениями развития и низким ростом.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мейоза у животных и растений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мейоз происходит в яичниках и семенниках, где образуются яйцеклетки и сперматозоиды с гаплоидным набором хромосом.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покрытосеменных растений мейоз в клетках спорофитов приводит к появлению спор, которые служат началом для гаметофитов.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растительного мейоза образуются гаметы, способные к оплодотворению и дальнейшему развитию нового организма.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мейоза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ван Бенеден и первичное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1883 году ван Бенеден подробно описал мейоз, изучая яйцеклетки морских червей. Его работа стала базой для формирования современного понимания клеточного деления.
</a:t>
            </a:r>
            <a:endParaRPr lang="en-US" sz="1347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последующих исследователей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ван Бенедена учёные расширили знания о стадиях мейоза, выявили роль кроссинговера и механизмов регуляции, что открыло новую эру в генетике и цитологии.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стимулирует биологический прогресс, позволяя видам эволюционно совершенствоваться и поддерживать экологическое равновесие.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мейоза для эволюции видов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счёт создания уникального комбинированного генетического материала мейоз способствует выживанию популяций при изменяющихся условиях среды.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изменчивость, обеспечиваемая мейозом, увеличивает шансы адаптации видов к новым факторам и препятствует вырождению.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мейоза на здоровье человека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мейозе могут привести к наследственным заболеваниям и хромосомным аномалиям, влияющим на здоровье потомства.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механизмов мейоза помогает выявить причины бесплодия у мужчин и женщин и разработать методы его лечения.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скрининг с учётом процессов мейоза даёт возможность прогнозировать риск передачи заболеваний будущим поколениям.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мейоза способствует развитию репродуктивной медицины и генетической диагностики, повышая качество жизни.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и технологии в изучении мейоза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механизмы контроля мейоза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выделяют ключевые гены и белки, регулирующие мейоз, и изучают пути их нарушений для создания потенциальных терапевтических вмешательств.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в репродуктивной медицине и генетическом скрининге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Новейшие технологии позволяют выявлять генетические дефекты на ранних стадиях и разрабатывать методы для улучшения успешности оплодотворения и предотвращения наследственных болезней.
</a:t>
            </a:r>
            <a:endParaRPr lang="en-US" sz="134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мейоза для жизни и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является фундаментальным процессом для генетического разнообразия и устойчивого развития видов, играя важную роль в медицине, биотехнологиях и биологии будущего.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2026-05-09T04:09:08Z</dcterms:created>
  <dcterms:modified xsi:type="dcterms:W3CDTF">2026-05-09T04:09:08Z</dcterms:modified>
</cp:coreProperties>
</file>