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18. Приближённое вычисление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оценивать площадь фигур быстро, аккуратно и по клеткам.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точный счёт не всегда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 квадраты считаются легко, а у клумб, озёр и пятен края бывают неровными. Тогда помогает приближённый способ: быстро, просто и без длинных формул.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фигура. Она измеряется в квадратных единицах, поэтому удобно считать клетки и сравнивать размеры фигур.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 стороной 1 см имеет площадь 1 см².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условия урока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 бумаге помогают разложить фигуру на понятные части. Полные квадратики видно сразу, а значит, их легко посчитать без лишних догадок и путаницы.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 маленьким квадратам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краю фигуры часто попадаются неполные клетки. Их нельзя считать как целые, но и пропускать не стоит. Обычно такие клетки оценивают примерно, чтобы ответ был близким к верному.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тоже важны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рисунок сверху, становится понятно, почему площадь нельзя найти совсем точно. Зато можно получить разумный ответ, который хорошо подходит для школьной задачи.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оценка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 помогает считать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площадь приближённо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счёте по клеткам.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половинок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краю фигуры видны две примерно одинаковые половинки клеток, их удобно считать как одну целую клетку. Это быстро и помогает не теряться при счёте.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особенно хорошо, когда граница фигуры идёт неровно. Тогда не нужно спорить о каждой мелочи: две неполные клетки складываются в понятный результат.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получается не абсолютно точным, зато аккуратным и разумным. Для школьной задачи этого обычно достаточно, если всё посчитано внимательно и без пропусков.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37" y="3527269"/>
            <a:ext cx="290925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ответа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удобный вид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Приближённый ответ можно записать короче, если это не мешает смыслу. Иногда удобно оставить целое число, а иногда — округлить до половины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меру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округления нельзя забывать про квадратные единицы. Площадь всегда записывают с правильным обозначением, например см², дм² или м².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число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17,4 см², можно выбрать более удобную запись, если так принято в задаче. Главное — чтобы ответ оставался понятным и близким к результату счёта.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не должно делать ответ странным. Лучше выбрать понятную запись и ещё раз проверить, не потерялись ли клетки при подсчёте.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 пример для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точно: достаточно умножить длину на ширину. Поэтому прямоугольник удобно использовать как образец, с которым легко сравнивать любую фигуру на клетчатой бумаге.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сложной фигуры края могут быть ломаные или округлые, и тогда точный счёт становится неудобным. Сравнение с прямоугольником показывает, где можно считать точно, а где лучше оценить по клеткам.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фигура внутри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можно представить фигуру, которая полностью помещается внутри неровной границы. Её площадь даст нижнюю границу для ответа.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фигура снаружи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удобно представить фигуру, которая закрывает данную. Её площадь покажет верхнюю границу, чтобы ответ не оказался слишком большим.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 результата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найденное число находится между этими значениями, оно выглядит разумно. Такой способ помогает заметить ошибку ещё до сдачи работы.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большой и маленькой фигурой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 смыслу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убедиться, что приближённая площадь посчитана разумно.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неполные клетки считаются как одна целая. Так из простого подсчёта получается близкий к верному ответ, если внимательно смотреть на края фигуры.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клеток — примерная площадь фигуры в этом счёте.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урока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могут немного отличаться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проходит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неровной фигуры край редко идёт точно по клеткам. Поэтому одна и та же клетка может выглядеть у разных учеников немного по-разному, и это нормально.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зависит от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способ подсчёта выбран аккуратно, небольшой разброс не страшен. Главное, чтобы ответ оставался близким к реальной площади и был записан в правильных единицах.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приближённом счёте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Полезно ещё раз проверить сумму по рядам и внимательно обвести взглядом контур. Тогда маленькие клетки по краям не спрячутся, как хитрые мышата.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Иногда путают длину и площадь. Длина показывает, как далеко тянется фигура, а площадь — сколько места она занимает на плоскости.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Легко забыть написать квадратные единицы. Площадь без см² или м² выглядит незавершённой, как тетрадь без последней страницы.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 стоит считать каждую неполную клетку целой, иначе площадь получится завышенной. Лучше сначала посмотреть, сколько клеток действительно почти заполнено фигурой.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задач на площадь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фигур, которые нельзя посчитать одной простой формулой.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приближённая площадь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 карты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участка или на карте береговую линию часто невозможно измерить точно. Тогда удобно считать площадь по клеткам и получать практичный, быстрый результат.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и рисунки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Пятно краски, клякса или рисунок с кривыми краями не любят строгие формулы. Приближённый счёт помогает оценить размер без лишней мороки.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Клумбы и участки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клумбы, грядки или газона форма бывает совсем не похожа на прямоугольник. Оценка площади помогает понять, сколько места нужно занять.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фигуры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на чертеже встречаются фигуры с ломаными и округлыми краями. Для них приближённая площадь — самый удобный помощник.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фигура на клетчатой бумаге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считают клетки, которые фигура закрыла почти полностью. Эти клетки дают надёжную часть ответа, потому что их легко заметить и несложно сложить.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смотрят на клетки по краям. Их оценивают примерно, чтобы не спорить с фигурой из-за каждого уголка, и получают аккуратную оценку площади.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точный ответ, а когда хватит оценки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формы фигуры и от того, насколько точный ответ нужен в задаче.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теме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Площадь всегда измеряют в квадратных единицах: см², дм², м². Если единицы забыть, ответ получится неполным, как рисунок без рамки.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Полные клетки считаются как целые, а неполные удобно объединять попарно. Так счёт становится проще и ближе к настоящей площади.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подсчёта полезно проверить ответ по смыслу. Если число кажется слишком маленьким или слишком большим, лучше пересчитать ещё раз.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этот навык помогает дальше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изучении составных фигур нужно уметь делить сложную форму на части и оценивать каждую из них. Приближённый счёт даёт для этого хорошую опору.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планах и схемах встречаются фигуры с кривыми линиями и неровными границами. Умение оценивать площадь помогает не теряться и выбирать удобный способ решения.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Потом становится легче работать с более сложными задачами. Ребёнок понимает, что не всё обязано считаться идеально точно, и это здорово успокаивает.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Этот навык учит внимательности: надо замечать маленькие клетки, не спешить и аккуратно складывать результат. Математика любит порядок, даже если фигура с характером.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стоит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научились не пугаться неровных фигур. Клетки, половинки, округление и проверка по смыслу помогают получить разумную площадь быстро, аккуратно и без математических фокусов.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2026-05-24T11:34:53Z</dcterms:created>
  <dcterms:modified xsi:type="dcterms:W3CDTF">2026-05-24T11:34:53Z</dcterms:modified>
</cp:coreProperties>
</file>