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Постиндустриальное общество в странах Запада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услуги и цифровые связи меняют логику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индустриальной эпохи развитые страны Запада все заметнее опираются на знания, сервисы и информацию. Это меняет труд, экономику, культуру и политику.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общество после фабричной эпохи?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Белла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Дэниел Белл в 1970-е годы предложил модель, объясняющую, как развитые общества переходят от фабрик и массового труда к услугам, знаниям и управлению информацией.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подход помог описать новые тенденции в США, Западной Европе и Японии, где росла роль образования, исследований и высококвалифицированной занятости.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строгая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это аналитическая модель, а не универсальный закон. Разные страны проходят изменения по-разному и с разной скоростью.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идеи: Дэниел Белл и теоретическая модель
</a:t>
            </a:r>
            <a:endParaRPr lang="en-US" sz="2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говорят о переходе после индустриализма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850600" y="1298650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отраслевой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снижается доля промышленности, а большее значение получают услуги, финансы, образование, здравоохранение и консультации. Именно они формируют основную занятость и прибыль.
</a:t>
            </a:r>
            <a:endParaRPr lang="en-US" sz="770" dirty="0"/>
          </a:p>
        </p:txBody>
      </p:sp>
      <p:sp>
        <p:nvSpPr>
          <p:cNvPr id="12" name="Text 3"/>
          <p:cNvSpPr txBox="1"/>
          <p:nvPr/>
        </p:nvSpPr>
        <p:spPr>
          <a:xfrm>
            <a:off x="3850600" y="2079001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рутины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все меньше строится на повторяющихся операциях. Автоматизация берет на себя рутинные задачи, а ценность приобретают анализ, принятие решений и координация процессов.
</a:t>
            </a:r>
            <a:endParaRPr lang="en-US" sz="832" dirty="0"/>
          </a:p>
        </p:txBody>
      </p:sp>
      <p:sp>
        <p:nvSpPr>
          <p:cNvPr id="13" name="Text 4"/>
          <p:cNvSpPr txBox="1"/>
          <p:nvPr/>
        </p:nvSpPr>
        <p:spPr>
          <a:xfrm>
            <a:off x="3850600" y="2859463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и переподготовка становятся массовой необходимостью. Общество ожидает от человека не только квалификации, но и способности постоянно обновлять знания.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850600" y="3639944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 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управлении и политике возрастает значение данных, экспертизы и планирования. Решения все чаще опираются на исследования, а не только на производственный опыт.
</a:t>
            </a:r>
            <a:endParaRPr lang="en-US" sz="862" dirty="0"/>
          </a:p>
        </p:txBody>
      </p:sp>
      <p:sp>
        <p:nvSpPr>
          <p:cNvPr id="15" name="Text 6"/>
          <p:cNvSpPr txBox="1"/>
          <p:nvPr/>
        </p:nvSpPr>
        <p:spPr>
          <a:xfrm>
            <a:off x="3850600" y="4420425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превращается в экономический ресурс. Она помогает создавать продукты, выстраивать сервисы и влиять на общественное мнение через медиа и коммуникации.
</a:t>
            </a:r>
            <a:endParaRPr lang="en-US" sz="8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постиндустриализма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меняется сама основа экономики: главным ресурсом становятся знания и информация, а не только сырье, станки и массовый выпуск товаров.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ведущую роль начинают играть услуги, образование, наука, управление и коммуникации, потому что именно они обеспечивают рост и организацию сложного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перестраивается структура занятости: растет число специалистов, аналитиков, преподавателей, медиков и ИТ-работников, чья работа зависит от опыта и квалификации.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материальное производство не исчезает, но перестает быть единственным центром жизни общества и все чаще поддерживается цифровыми и организационными системами.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индустриального к постиндустриальному обществу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смену ведущей роли отраслей после Второй мировой войны в США, Западной Европе и Японии.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охватывают торговлю, финансы, образование и медицину. В постиндустриальном обществе они занимают все больше места и становятся основной сферой занятости.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Знаниевые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Знаниевые профессии строятся на экспертизе, анализе и умении работать с информацией. К ним относятся специалисты, чья ценность связана не с силой, а с компетенцией.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Прекарность означает нестабильную занятость с короткими контрактами, непредсказуемым графиком и ослабленными гарантиями. Это один из главных социальных рисков нового рынка труда.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Квартернерный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Квартернерный сектор включает науку, исследования, инновации и управление данными. Он помогает создавать новые знания и превращать их в технологии и решения.
</a:t>
            </a:r>
            <a:endParaRPr lang="en-US" sz="11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экономики: от производства к услугам и знаниям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654275" y="1307150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и вторичный секторы по-прежнему важны, но их доля сокращается. Экономический центр постепенно смещается в сторону более сложных и сервисных видов деятельности.
</a:t>
            </a:r>
            <a:endParaRPr lang="en-US" sz="731" dirty="0"/>
          </a:p>
        </p:txBody>
      </p:sp>
      <p:sp>
        <p:nvSpPr>
          <p:cNvPr id="13" name="Text 3"/>
          <p:cNvSpPr txBox="1"/>
          <p:nvPr/>
        </p:nvSpPr>
        <p:spPr>
          <a:xfrm>
            <a:off x="4654275" y="2087500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 охватывает услуги, без которых современная экономика не работает: финансы, образование, здравоохранение, транспорт, связь и бытовые сервисы.
</a:t>
            </a:r>
            <a:endParaRPr lang="en-US" sz="793" dirty="0"/>
          </a:p>
        </p:txBody>
      </p:sp>
      <p:sp>
        <p:nvSpPr>
          <p:cNvPr id="14" name="Text 4"/>
          <p:cNvSpPr txBox="1"/>
          <p:nvPr/>
        </p:nvSpPr>
        <p:spPr>
          <a:xfrm>
            <a:off x="4654275" y="2867963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Квартернерный сектор усиливает научную и технологическую основу развития. Исследования, разработки и аналитика становятся источником конкурентных преимуществ.
</a:t>
            </a:r>
            <a:endParaRPr lang="en-US" sz="763" dirty="0"/>
          </a:p>
        </p:txBody>
      </p:sp>
      <p:sp>
        <p:nvSpPr>
          <p:cNvPr id="15" name="Text 5"/>
          <p:cNvSpPr txBox="1"/>
          <p:nvPr/>
        </p:nvSpPr>
        <p:spPr>
          <a:xfrm>
            <a:off x="4654275" y="3648443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 и цифровые сервисы ускоряют обмен данными, автоматизируют процессы и создают новые формы занятости. Это особенно заметно в городах и крупных агломерациях.
</a:t>
            </a:r>
            <a:endParaRPr lang="en-US" sz="785" dirty="0"/>
          </a:p>
        </p:txBody>
      </p:sp>
      <p:sp>
        <p:nvSpPr>
          <p:cNvPr id="16" name="Text 6"/>
          <p:cNvSpPr txBox="1"/>
          <p:nvPr/>
        </p:nvSpPr>
        <p:spPr>
          <a:xfrm>
            <a:off x="4654275" y="4428924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Интеллектуальный 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 страны, тем сильнее значение консультаций, управления, брендов и интеллектуального капитала по сравнению с массовым производством.
</a:t>
            </a:r>
            <a:endParaRPr lang="en-US" sz="8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97761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и постиндустриальное общество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ключевые опоры экономики и социальной организации в двух типах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переход от массового производства к гибкой экономике, основанной на информации и квалификации.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Д. Беллу и учебной социологической литературе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 образование показывает: современный работник должен учиться всю жизнь и быстро осваивать новые навыки.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 будущих профессий требуют высокой цифровой и когнитивной подготовки.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Economic Forum, Future of Jobs Report 2023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труда: гибкость и новые риски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сектора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все больше рабочих мест связано не с заводским конвейером, а с обслуживанием, консультациями, логистикой, финансами и цифровыми сервисами. Это меняет требования к навыкам и режиму занятости.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формы найма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занятость дает компаниям гибкость, но работнику — меньше стабильности. Контракты на срок, частичная занятость и самозанятость расширяются, особенно там, где работа зависит от спроса и сезонных колебаний.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распределяются менее равномерно: квалифицированные специалисты получают больше возможностей, чем сотрудники низкооплачиваемых сервисов. Разрыв усиливается, когда одинаково важны образование, цифровые навыки и доступ к престижным профессиям.
</a:t>
            </a:r>
            <a:endParaRPr lang="en-US" sz="934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Прекарность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прекарности описывает ситуацию, когда занятость есть, но уверенности в завтрашнем дне мало. Нестабильный график, краткосрочные договоры и слабые гарантии создают дополнительное социальное напряжение.
</a:t>
            </a:r>
            <a:endParaRPr lang="en-US" sz="10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стратификация и образ жизни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 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 жизни начинает отражать не только уровень дохода, но и культурный капитал: престиж района, тип досуга, владение современными сервисами, участие в городской мобильной среде.
</a:t>
            </a:r>
            <a:endParaRPr lang="en-US" sz="838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через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социальная мобильность все чаще зависит от способности учиться всю жизнь, менять квалификацию и ориентироваться в услугах. Это делает образование ключом к более высоким статусным позициям.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группы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различия в обществе все заметнее связываются с уровнем образования, доступом к информации и характером профессии. Наиболее устойчивые позиции получают специалисты, управленцы и работники знаний.
</a:t>
            </a:r>
            <a:endParaRPr lang="en-US" sz="8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как ускоритель изменений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Онлайн-курсы, цифровые библиотеки и образовательные платформы делают знания доступнее, а обучение — более гибким. Это особенно важно в обществе, где навыки быстро устаревают и требуют обновления.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Удаленная работа и электронный документооборот сокращают зависимость от офиса и ускоряют обмен данными. Для многих профессий цифровая среда стала не дополнением, а рабочей нормой.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рутины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берет на себя повторяющиеся операции в банках, торговле, производстве и сфере услуг. В результате растет спрос на специалистов, которые могут управлять системами, а не выполнять рутину.
</a:t>
            </a:r>
            <a:endParaRPr lang="en-US" sz="910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 ускоритель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цифровые платформы — не единственная причина перемен. Они ускоряют уже начавшийся переход к экономике знаний, но сами по себе не объясняют весь постиндустриальный сдвиг.
</a:t>
            </a:r>
            <a:endParaRPr lang="en-US" sz="9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Коммуникации и медиа в новом обществе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становится ресурсом влияния: кто лучше собирает, обрабатывает и интерпретирует данные, тот получает преимущество в экономике, политике и общественной дискуссии.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медиа формируют повестку дня, задают темы обсуждения и влияют на потребительский выбор. Их роль выходит далеко за рамки простого распространения новостей.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и аналитические инструменты помогают государству и бизнесу точнее управлять рисками, аудиториями и услугами. Вместе с этим возрастает значение контроля над данными.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Близкие, но разные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постиндустриального и информационного общества близки, но не тождественны. Первое описывает общий сдвиг в экономике и труде, а второе особенно выделяет коммуникации и обмен знаниями.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институты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повестки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политической повестке заметнее темы равного доступа к услугам, защиты персональных данных, поддержки инноваций и снижения социального разрыва между группами населения.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требует не только законов о занятости, но и программ переподготовки, защиты нестабильных работников и правил для новых форм найма, включая платформенную работу.
</a:t>
            </a:r>
            <a:endParaRPr lang="en-US" sz="861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перестраиваются вокруг сервиса и управления сложностью: больше внимания уделяется данным, экспертизе и межведомственной координации, чем простому администрированию.
</a:t>
            </a:r>
            <a:endParaRPr lang="en-US" sz="841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все активнее регулирует образование, здравоохранение и цифровую инфраструктуру, потому что именно они определяют качество жизни и доступ к возможностям в постиндустриальной среде.
</a:t>
            </a:r>
            <a:endParaRPr lang="en-US" sz="7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место развитых стран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западные экономики встроены в глобальные цепочки, где производство комплектующих и массовых товаров переносится в другие регионы с более низкими издержками.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высокой стоимости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в самих развитых странах усиливаются функции, связанные с управлением, финансами, проектированием, брендингом и научными разработками. Именно здесь создается высокая добавленная стоимость.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разделение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ролей делает глобализацию не равномерным обменом, а системой специализаций. Одни страны и города производят вещи, другие — знания, стандарты и решения.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зависимость от внешних рынков сохраняется: сбои поставок, финансовые кризисы и конкуренция за технологии напрямую влияют на положение развитых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примеры постиндустриальных изменений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НИОКР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Великобритании сильные университеты и исследовательские центры поддерживают научные открытия, подготовку кадров и связь между образованием, бизнесом и инновациями.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консалтинг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Нью-Йорк показывают, как финансы, консалтинг и деловые услуги становятся опорой городской экономики. Здесь концентрируются решения, капиталы и глобальные коммуникации.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в западных странах — один из крупнейших работодателей. Это хорошо показывает, что в постиндустриальном обществе растет значение услуг, связанных с заботой о человеке.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IT-компании и цифровые платформы меняют привычные стандарты сервиса, доставки, общения и работы с данными. Их влияние заметно не только в бизнесе, но и в повседневной жизни.
</a:t>
            </a:r>
            <a:endParaRPr lang="en-US" sz="11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постиндустриализма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подчеркивают, что промышленность не исчезла, а во многом переехала в другие страны и стала технологичнее. Поэтому говорить о полном «после индустрии» слишком упрощенно.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по-прежнему зависят от заводов, сырья и мировых поставок. Просто часть материального производства скрыта за внешним аутсорсингом и международной специализацией.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внутри 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обществ сохраняются большие различия: рядом с высокооплачиваемыми специалистами существуют сотрудники низкооплачиваемых сервисов, занятые в нестабильных и мало защищенных условиях.
</a:t>
            </a:r>
            <a:endParaRPr lang="en-US" sz="88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постиндустриализм лучше понимать не как окончательную стадию развития, а как полезную, но ограниченную модель, которая не охватывает все реальные противоречия.
</a:t>
            </a:r>
            <a:endParaRPr lang="en-US" sz="9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рамки: общество сетей и платформенный капитализм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системе важны скорость обмена информацией, доступ к узлам коммуникации и способность быстро включаться в совместные проекты. Это меняет и экономику, и политику.
</a:t>
            </a:r>
            <a:endParaRPr lang="en-US" sz="838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платформ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Платформенный капитализм описывает власть крупных цифровых платформ, которые связывают труд, потребление и данные в одной инфраструктуре. Они задают правила взаимодействия для миллионов пользователей и работников.
</a:t>
            </a:r>
            <a:endParaRPr lang="en-US" sz="736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общества сетей показывает, что сегодня связи между людьми, организациями и государствами все чаще строятся через цифровые и организационные сети, а не только через иерархии.
</a:t>
            </a:r>
            <a:endParaRPr lang="en-US" sz="8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Постиндустриальное общество помогает понять, почему в развитых странах Запада знания, услуги, образование и коммуникации становятся важнее фабрик. Но эта модель работает только с учетом неравенства, критики и сохраняющейся роли производства.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промышленности?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2026-07-26T02:40:05Z</dcterms:created>
  <dcterms:modified xsi:type="dcterms:W3CDTF">2026-07-26T02:40:05Z</dcterms:modified>
</cp:coreProperties>
</file>