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«Преступление и наказание» в русской критике конца 1860-х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Достоевского стал испытанием для критической мысли эпохи.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1860-е годы спор о бедности, свободе и нравственной ответственности определял не только общественную жизнь, но и литературную критику; журналы стали главной ареной столкновения демократических, религиозных и почвеннических взглядов.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полемика после реформы 1861 года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 вошёл в критическую повестку
</a:t>
            </a:r>
            <a:endParaRPr lang="en-US" sz="2906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1866: публикация в «Русском вестнике»
</a:t>
            </a:r>
            <a:pPr algn="ctr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главы сразу привлекли внимание напряжённым сюжетом, мрачным Петербургом и героем, который совершает преступление не по случайности, а после мучительных размышлений.
</a:t>
            </a:r>
            <a:endParaRPr lang="en-US" sz="1207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Читательский отклик на образ Раскольникова
</a:t>
            </a:r>
            <a:pPr algn="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впечатление произвели внутренние монологи, сцены болезни и бреда, а также резкий контраст между нищетой и духовными поисками персонажей.
</a:t>
            </a:r>
            <a:endParaRPr lang="en-US" sz="1355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спору о смысле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публикации читатели и критики начали обсуждать уже не только сюжет, но и теорию героя, его вину, роль Сони и значение финального покаяния.
</a:t>
            </a:r>
            <a:endParaRPr lang="en-US" sz="13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прежде всего спрашивали, что толкнуло Раскольникова на убийство: личная слабость, социальное унижение или сочетание обеих причин в условиях времени.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 споров вызвала его теория о «необыкновенных людях»: одни видели в ней философскую ошибку, другие — симптом опасного умонастроения эпохи.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оценивали как проверку идеи на прочность: покаяние, признание вины и образ Сони становились ключом к пониманию духовного возрождения.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вопросы, которые задавала критика
</a:t>
            </a:r>
            <a:endParaRPr lang="en-US" sz="29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критические позиции конца 1860-х годов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критика по-разному определяли смысл романа и природу преступления.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касались прежде всего того, что считать главным: социальную причину, интеллектуальную ошибку или нравственное падение героя.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Н. Н. Страхова в «Заре» (1867), Д. И. Писарева в «Русском слове» (1867), отклики Н. С. Соловьёва (1867).
</a:t>
            </a:r>
            <a:endParaRPr lang="en-US" sz="13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критическом восприятии романа
</a:t>
            </a:r>
            <a:endParaRPr lang="en-US" sz="2603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давит на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видели в петербургском пространстве не просто фон, а силу, воздействующую на сознание героя. Узкие комнаты, душные дворы и пыльные улицы создают ощущение замкнутости, где человеку трудно сохранить внутреннюю опору и ясность мысли.
</a:t>
            </a:r>
            <a:endParaRPr lang="en-US" sz="1071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цвет бедности и тревоги
</a:t>
            </a:r>
            <a:pPr algn="ctr" indent="0" marL="0">
              <a:lnSpc>
                <a:spcPct val="100000"/>
              </a:lnSpc>
              <a:buNone/>
            </a:pPr>
            <a:r>
              <a:rPr lang="en-US" sz="6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города часто связывали с болезнью и нравственным разложением. Тусклый свет, грязные лестницы и жёлтые оттенки подчёркивают неуютную жизнь на грани, в которой бедность становится не только бытовым, но и духовным испытанием.
</a:t>
            </a:r>
            <a:endParaRPr lang="en-US" sz="1095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Переулок как место выбора
</a:t>
            </a:r>
            <a:pPr algn="ctr" indent="0" marL="0">
              <a:lnSpc>
                <a:spcPct val="100000"/>
              </a:lnSpc>
              <a:buNone/>
            </a:pPr>
            <a:r>
              <a:rPr lang="en-US" sz="6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переулок и тесный двор-колодец выражают состояние героя лучше любых прямых объяснений. Пространство как будто сужается вместе с его сознанием, показывая, как легко в условиях давления человек теряет моральную устойчивость.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Страхов придавал христианскому смыслу романа: покаяние, смирение и принятие ответственности открывают возможность духовного восстановления человека.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 понимал роман прежде всего как нравственную трагедию: Раскольников пытается оправдать преступление теорией, но сталкивается с внутренним судом, который оказывается сильнее любых рассуждений.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критика важны художественная цельность, психологическая глубина и точность изображения пути героя к признанию вины; он видел в этом не случайный поворот, а закономерное движение совести.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Н. Страхов: роман как история совести
</a:t>
            </a:r>
            <a:endParaRPr lang="en-US" sz="3197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Писарев рассматривал Раскольникова как человека, который довёл мысль до опасного опыта над жизнью; его интересовала прежде всего логика поступка, а не религиозная развязка.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Писарев: внимание к логике идеи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связывал преступление с умственным кризисом эпохи и видел в герое тип личности, у которой идея подавляет нравственное чувство и вытесняет живое сомнение.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делал роман поводом для разговора о границах разума: может ли убеждение служить оправданием действия, если оно разрушает человека изнутри?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Теорию о «право имеющих» многие читали как опасную форму индивидуализма, где личная воля ставится выше общих нравственных правил и приводит к катастрофе.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теории Раскольникова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критики связывали её с атмосферой 1860-х годов, когда молодёжь искала новые ответы на вопросы о пользе, свободе и социальной справедливости.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показал, что отвлечённая идея, не проверенная совестью, легко превращается в источник саморазрушения и духовной слепоты.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спор шёл не только о герое, но и о том, насколько мысли эпохи способны оправдать или объяснить преступление.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выделяла критика
</a:t>
            </a:r>
            <a:endParaRPr lang="en-US" sz="315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обсуждали роман не как единый сюжет, а как набор взаимосвязанных проблем, каждая из которых вела к разным выводам о человеке.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стоял нравственный вопрос; остальные темы поддерживали его и углубляли спор о природе преступления.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критических откликов конца 1860-х годов на роман Ф. М. Достоевского «Преступление и наказание». 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Соловьёв и нравственный смысл романа
</a:t>
            </a:r>
            <a:endParaRPr lang="en-US" sz="2859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Сони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у Соловьёва становится моральной опорой романа: её жалость, вера и готовность разделить чужую боль помогают увидеть возможность духовного возрождения человека.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Ложная идея разрушает личность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Соловьёв видел в судьбе Раскольникова не случайную ошибку, а распад человека, который поверил в оправдание преступления и тем самым утратил внутреннюю целостность.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Страдание как путь очищения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критика важно, что герой приходит не к самооправданию, а к признанию вины; через страдание он проходит трудный, но необходимый этап нравственного очищения.
</a:t>
            </a:r>
            <a:endParaRPr lang="en-US" sz="15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Мармеладова в критическом восприятии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видели в Соне не просто второстепенный персонаж, а нравственный центр романа: через её смирение и жертвенность раскрывается христианское понимание человека и сострадания.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особенно значим на фоне Раскольникова: там, где он строит теорию, Соня хранит живую совесть, веру и надежду на спасение через признание вины.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Критика читала роман как ответ на эпоху, в которой старые нормы подвергались сомнению, а новые основания морали ещё не были найдены.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Раскольников воспринимался как герой поколения, пытающегося заменить совесть рассуждением и проверить границы человеческой свободы на опасном опыте.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Достоевский показал, что идея, оторванная от нравственного чувства, не освобождает человека, а приводит его к страху, разладу и внутреннему краху.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как отклик на идеи нигилизма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критического спора о романе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обсуждения романа в критике конца 1860-х годов.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Современники отмечали, что Достоевский соединил в одном тексте социальный роман, психологическое исследование и напряжённый криминальный сюжет.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новизна романа по мнению критиков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Такое сочетание делало повествование необычным: читатель следил не только за событиями, но и за тем, как рождается и ломается мысль героя.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центре оказываются нравственный выбор, внутренний спор с самим собой и ответственность, которую нельзя снять внешними обстоятельствами.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Именно поэтому роман расширял границы реалистической прозы и показывал, что философская идея может стать основой художественного действия.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оценок трёх критиков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акцентов в оценках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касались прежде всего того, что считать главным: психологию, идею или религиозно-нравственный смысл.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отклики Н. Н. Страхова, Д. И. Писарева и Н. Соловьёва, 1867 год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Поэтому «Преступление и наказание» не закрыло спор, а, наоборот, стало текстом, который долго провоцировал новые прочтения и обсуждения.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Роман ставил вопросы, на которые не существовало единственного ответа: что сильнее формирует человека — среда, идея, личный выбор или вера.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Критики расходились и в оценке преступления: одни объясняли его социальным давлением, другие подчёркивали нравственную ответственность героя.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 о романе не завершился в 1860-е годы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позиции определили главный спор о романе.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главных направления обсуждения сделали роман центральным событием литературной полемики конца 1860-х годов.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позиций Н. Н. Страхова, Д. И. Писарева и Н. Соловьёва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критический акцент в 1866–1869 годах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сдвиг виден и в языке критики: от обсуждения интриги к анализу совести, вины и духовного кризиса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публикации, тем меньше внимания к сенсации и тем больше — к философскому смыслу романа.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отклики на роман «Преступление и наказание» в 1866–1869 годах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 о романе важен 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конца 1860-х годов показала, что роман Достоевского нельзя свести к одной теме: он одновременно говорит о совести, обществе, идее и нравственном выборе человека.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2026-05-23T10:01:27Z</dcterms:created>
  <dcterms:modified xsi:type="dcterms:W3CDTF">2026-05-23T10:01:27Z</dcterms:modified>
</cp:coreProperties>
</file>