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вектора от данной точки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перенести вектор без изменения его длины и направления.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 векторах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 направление и длину, а равные векторы можно переносить по плоскости. В 8 классе это помогает строить точки, сравнивать отрезки и работать с координатами без лишних вычислений.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отложить вектор от точки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вектор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Отложить вектор от данной точки — значит построить такой же по длине и направлению вектор, но с началом в указанной точке.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вектор a и точка A, то строят вектор AB, равный a. Конец B выбирают так, чтобы стрелка сохраняла ориентацию исходного вектора.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сохранить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важно не только число клеток или координаты смещения, но и направление движения: вправо, влево, вверх или вниз.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позволяет быстро получать новые точки на рисунке и использовать вектор как инструмент построения фигур на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одинаковых векторов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вектор и вектор, отложенный от точки A, должны иметь одинаковый модуль. Тогда они изображают одно и то же смещение на плоскости.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стрелки направлены в разные стороны, векторы уже не равны. Для равенства нужно сохранить параллельность и одинаковую ориентацию.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без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можно мысленно перенести в другое место плоскости, не изменяя его свойств. Именно поэтому равные векторы могут выглядеть по-разному и оставаться равными.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на клетчатой бумаге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точного откладывания вектора от заданной точки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координатам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координаты точки A и вектора a. Это позволяет перейти от рисунка к точным числам и избежать неточностей при построении.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= (p; q), а A = (x; y), то конец нового вектора имеет координаты B = (x + p; y + q).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координата показывает движение вправо или вверх, отрицательная — влево или вниз. Именно знак задаёт направление каждого шага.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координат можно сразу убедиться, что смещение соответствует исходному вектору. Это особенно полезно в задачах на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откладывания вектора от точки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конец вектора получают сложением координат точки и координат вектора.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координаты конца находятся по одной формуле: к координатам точки добавляют координаты вектора.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 теме «Векторы», 8 класс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вектор через данную точку можно построить только одним способом.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направление или длину, вектор перестанет быть равным исходному, поэтому при точном построении ответ не меняется.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равных векторов и их построения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координаты вектора задают смещение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общую величину смещения для разных векторов, чтобы легче сравнить их по количеству шагов по осям.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координаты по модулю, тем дальше смещается точка; знак координат определяет направление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примеры для темы «Откладывание вектора от данной точки»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вектора и параллельный перенос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переноса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Отложить вектор от точки — значит выполнить параллельный перенос: фигура или отрезок смещаются на заданный вектор без поворота и без изменения размеров.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неизменным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переносе сохраняются длина, направление и параллельность. Поэтому две одинаковые стрелки в разных местах плоскости можно считать одним и тем же вектором.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строить фигуры, копировать стороны и находить новые точки в задачах по геометрии и координатной 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координатной плоскостью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точки к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удобно понимать как шаг от одной точки к другой на плоскости. Его координаты показывают, насколько нужно сдвинуться по каждой оси, чтобы попасть в нужную точку.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особенно полезна при работе с вершинами многоугольников. По координатам можно последовательно откладывать несколько векторов и получать нужную фигуру в тетради или на экране.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начала и самого вектора, координаты конца находят сложением. Это правило позволяет быстро строить новые точки без дополнительных измерений на чертеже.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середину отрезка, симметрию и перенос вектор помогает объединить геометрический рисунок и вычисления. Поэтому тема становится важным мостом между двумя разделами математики.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откладывании вектора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проверке важно не спешить: одна неточность в записи координат сразу меняет положение конца вектора на плоскости.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знаками и порядком координат, поэтому именно эти действия стоит проверять в первую очередь.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учебные данные для схемы; значения выбраны для наглядного сравнения.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построения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контроля при откладывании вектора от заданной точки.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знаки координат влияют на направление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сразу показывают, в какую сторону нужно отложить вектор от точки.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позволяют быстро определить направление смещения без дополнительных построений и уменьшают число ошибок при работе на клетчатой бумаге.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чтения координат вектора в школьной геометрии.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откладывание вектора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координатами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на координатной плоскости вектор связывает чертёж с вычислениями. По нему находят новые точки, а затем проверяют результат по формулам сложения координат.
</a:t>
            </a:r>
            <a:endParaRPr lang="en-US" sz="108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сторон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получаются одинаковыми по длине и направлению, можно сделать вывод о равенстве соответствующих векторов. Такой приём часто используют в задачах на свойства фигур.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отрезков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вектора помогает переносить отрезки без изменения длины и направления. Это нужно, когда фигуру надо повторить в другой части координатной плоскости.
</a:t>
            </a:r>
            <a:endParaRPr lang="en-US" sz="1124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вектора удобно строить параллелограммы, треугольники и другие многоугольники, если известны координаты одной вершины и направление смещения к следующим точкам.
</a:t>
            </a:r>
            <a:endParaRPr lang="en-US" sz="10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клеткам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удобно считать, сколько клеток нужно пройти вправо или влево, а затем вверх или вниз. Если исходный и построенный вектор делают одинаковые шаги, они совпадают по длине и направлению. Такой способ особенно полезен, когда чертёж нужен быстро и без вычислительной проверки.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шаг по сетке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правильно считает клетки, но рисует стрелку в обратную сторону. В этом случае вектор уже не равен исходному, хотя его длина может совпадать. Поэтому на рисунке важно видеть не только количество клеток, но и расположение наконечника стрелки.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без поворота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горизонтального и вертикального смещения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компоненты вектора можно сравнивать отдельно: одна отвечает за движение по горизонтали, другая — по вертикали.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векторы могут иметь одинаковую длину, но различное распределение по осям; именно это определяет их запись в координатах.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учебного сравнения компонентов вектора.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 теме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откладывании вектора нельзя менять его длину, направление и ориентацию. Именно эти признаки делают новый вектор равным данному и позволяют переносить его в нужное место плоскости.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задача решается сложением координат точки и вектора. Это самый быстрый способ получить координаты конца без поэтапного измерения каждого шага.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 можно сверить по параллельности, равенству длины и совпадению направления. Если все признаки совпали, построение выполнено правильно и однозначно.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 векторами пригодится дальше при изучении фигур, симметрии и перемещений на плоскости. Поэтому тема служит важной основой для следующих разделов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и вектора к новой точке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задач на откладывание вектора в координатах.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вектора помогает точно переносить направление и длину от заданной точки. Через координаты это действие превращается в простое сложение, которое соединяет чертёж, числа и геометрические свойства.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2026-05-29T04:06:47Z</dcterms:created>
  <dcterms:modified xsi:type="dcterms:W3CDTF">2026-05-29T04:06:47Z</dcterms:modified>
</cp:coreProperties>
</file>