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Органы управления Войска Донского (XVIII – 70-е годы XIX века)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и роли органов управления Войска Донского в XIX веке.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Войска Донского в истории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Донское — крупнейшее казачье формирование, охранявшее южные рубежи России с XVI века. Особое управление обеспечивало региональное самоуправление и стратегическую важность края.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атаман — глава казачества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должностное лицо, назначаемое императором, отвечало за военное и административное руководство казачьими войсками, а также представляло их интересы перед государством.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Наказной атаман — временный руководитель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Исполнял обязанности войскового атамана при его отсутствии по назначению императорской власти, обеспечивал преемственность власти и поддерживал порядок в войске.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старшин — совещательный орган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Состоял из уважаемых казаков и старейшин, участвовал в разработке внутренних правил, решении важных вопросов и контроле за распределением земель и назначениями.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фигуры и институты управления Войска Донского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атаман: статус и полномочия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Являлся высшим руководителем Войска Донского и официальным представителем казачества перед российскими властями с 1721 года.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Осуществлял военное командование, направляя казачьи отряды в мирное и военное время на выполнение поставленных задач.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Контролировал финансовые ресурсы Войска, обеспечивая финансирование охраны границ и повседневные нужды казаков.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Отвечал за поддержание порядка и организовывал внешние связи региона, защищая интересы казачества в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старшин: состав и задачи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Состоял из опытных казаков, авторитетных в обществе и знающих традиции казачества.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 и принимал решения по внутренним уставам, стратегическим направлениям и земельным вопросам.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Контролировал распределение должностей, поддерживал традиции и обеспечивал стабильность в управлении казачьим обществом.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Войсковые и окружные атаманы: этапы регионального руководства
</a:t>
            </a:r>
            <a:endParaRPr lang="en-US" sz="1941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– формирование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казаки начали выполнять функции управления на местах, обеспечивая связь с войсковым атаманом и контроль за соблюдением законов.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– централизация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реформ полномочия окружных атаманов постепенно уменьшались, передаваясь имперским чиновникам, снижая автономию.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– расширение полномочий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Атаманы получили административные, судебные и военные права на станицах и округах, усиливая порядок и мобилизационные возможности.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управление включало Войсковую канцелярии, Совет старшин и Судебную канцелярии, обеспечивавшие административное и законодательное руководство.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центральных органов управления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имперской властью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органы координировали работу на местах, исполняли императорские указы и поддерживали связь с центральными ведомствами России.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Донской области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разделялась на округа, каждый возглавлял окружной атаман, который управлял местным хозяйством и охраной порядка.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округа — Черкасский, Усть-Медведицкий, Второй Донской — расширялись к середине XIX века, увеличивая количество до шести.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усиливало эффективность управления и позволяло учитывать особенности каждого региона в правоприменении и экономике.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способствовало сохранению традиций и эффективной мобилизации казачьего ресурса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изменения структуры управления (1820–1867 гг.)
</a:t>
            </a:r>
            <a:endParaRPr lang="en-US" sz="2202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 – укрупнение округов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единицы объединили для упрощения управления и усиления контроля со стороны войсковой канцелярии.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 – унификация уставов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единые правила для казачьих войск, что способствовало гармонизации местного управления с общероссийской системой.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 – усиление государственной роли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надзора и вмешательства имперских властей в деятельность казачьих органов, что снижало autonomyют локального самоуправления.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1860-1867 годы – реформирование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больше укрепилась роль войсковой канцелярии, сблизилась структура управления с общероссийской, что изменило традиционные казачьи практики.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военная канцелярия: создание и функции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в 1806 году как ключевой орган для организации мобилизации и военного снабжения казачьих войск.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Обеспечивала подбор кадров, подготовку офицерских назначений и поддерживала связь с военными инстанциями Российской империи.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Контролировала дисциплину и деятельность воинских подразделений на территории Донского края, отвечая за боеспособность войска.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штаб Донского войска: роль и задачи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штаб с 1850-х по 1870-е годы служил основным центром планирования и организации военных операций Донского войска на территории России.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координировал действия различных казачьих подразделений, обеспечивая оперативное управление и взаимодействие между отрядами в сложных военных кампаниях.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 поддерживал связь с российским Генеральным штабом для согласования стратегий и обеспечения единства управления в масштабных военных мероприятиях.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Войсковая и окружные канцелярии: организационные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Войсковая канцелярия отвечала за регистрацию и хранение приказов, подготовку отчётности, а также организацию документационного процесса в управлении войском.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обеспечивала регулярный документооборот между войсковым командованием и центральными органами Российской империи, способствуя контролю и учёту.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Окружные канцелярии выполняли аналогичные функции на региональном уровне, помогая поддерживать порядок и учёт в пределах каждой административной единицы.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Канцелярии способствовали упорядоченному ведению военных и хозяйственных дел, обеспечивая исполнение государственных и войсковых указов.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система: Войсковой и военный суды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суд занимался рассмотрением дел, связанных с внутренней дисциплиной казачества и гражданско-имущественными спорами между казаками.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суд разбирал уголовные и дисциплинарные дела, касающиеся службы и поведения казаков в военных частях и при исполнении обязанностей.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суда действовали на основе казачьих традиций и законодательных норм Российской империи, гарантируя правовую систему в Донском войске.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органов управления: динамика изменений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органы управления Войска Донского обладали значительной автономией, обеспечивая самостоятельное принятие решений по внутренним вопросам.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временем, особенно к 1870-м годам, под давлением централизации империи автономия ограничивалась, а контроль со стороны российских властей значительно усиливался.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таких изменений стали восстания, стремление централизации и необходимость укрепления единой государственной власти на южных рубежах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XIX века и их влияние на управление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 привели к усилению роли назначаемых чиновников в управлении Войском Донским, снижая влияние казачьих выборных органов.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 повысился, центральные министерства активнее вмешивались в дела казачьего самоуправления и административной деятельности.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уставов и стандартов управления сблизила казачьи учреждения с общероссийскими административными практиками, уменьшив уникальность местного управления.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реформ изменились экономические и социальные структуры казачества, что повлияло на традиционный образ жизни и организацию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органов управления Войска Донского (схема)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функции управления с верхнего до местного уровней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Войсковое управление в военных кампаниях XIX 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Отечественной войны 1812 года и Крымской войны органы управления организовывали массовый набор и мобилизацию казаков для защиты границ империи.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налажено распределение казачьих отрядов по фронтам, эффективная организация разведки и своевременное снабжение войск необходимыми ресурсами.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координации способствовал успешному выполнению боевых задач, что укрепило репутацию Донского казачества в российской армии.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центральной властью Российской империи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Войсковое управление взаимодействовало с Министерством внутренних дел и Военным министерством, обеспечивая официальную коммуникацию и контроль из центра.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1835 года к решениям донских органов предъявлялись обязательные требования утверждения и отчётности перед Санкт-Петербургом.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чиновники получали влияние на кадровую политику и внутренние дела, уменьшая автономию казачьих структур.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способствовали интеграции Донского войска в единую имперскую систему управления и усилению государственного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9300" y="348394"/>
            <a:ext cx="81123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автономии: переходные процессы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5825" y="268933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ограничения автономии донских казаков, усиление имперского контроля и введение новых правил управления.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07287" y="268933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Реформирование системы самоуправления с назначением неказачьих офицеров на ключевые должности, значительно снизивших влияние казачьей элиты.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38753" y="268933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дальнейшим преобразованиям, которые в итоге привели к полной интеграции Донского казачества в административную систему Российской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Трансформация казачьих органов управления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1870-м годам органы Войска Донского претерпели глубокие изменения, перейдя от автономии к интеграции в имперскую систему, что повлияло на их традиционную идентичность и военный потенциал.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2026-05-11T03:17:46Z</dcterms:created>
  <dcterms:modified xsi:type="dcterms:W3CDTF">2026-05-11T03:17:46Z</dcterms:modified>
</cp:coreProperties>
</file>