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Николаевич Андреев: писатель рубежа эпох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тревоги, перелома и предельного выбора.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и литературных поисков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вошёл в литературу в момент, когда Россия переживала кризис старых ценностей, общественные потрясения и поиск новых художественных форм. На этом фоне он создал свой узнаваемый, предельно напряжённый стиль.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Происхождение, семья и ранние впечатления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1871: рождение в Орле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Андреев появился на свет в семье землемера. Ранние наблюдения за городской жизнью и нуждой сформировали его интерес к судьбе простого человека.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семейная трагедия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окончил Орловскую гимназию и юридический факультет Московского университета. Самоубийство отца стало тяжёлым личным опытом и усилило ощущение внутренней надломленности мира.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темы человека на грани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бедности и соприкосновение с социальным неблагополучием рано направили его к темам одиночества, унижения и нравственного испытания.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биографии Леонида Андреева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проследим, как жизненные периоды Андреева связаны с его литературным ростом и историческими переломами.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Андреева тесно связана с историческими кризисами и напрямую отражается в его темах и интонации.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Л. Н. Андрееве; общеизвестные даты жизни и публикаций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Внешность, характер и общественный образ писателя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видели в Андрееве человека с яркой, запоминающейся внешностью и заметной внутренней напряжённостью. Его эмоциональная реакция на события была быстрой и сильной.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сила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образ писателя соединял юридическую выучку, ораторский дар и драматизм характера. Именно это делало его фигуру особенно впечатляющей в литературной среде начала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Андреева в литературу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Андреев работал помощником присяжного поверенного и пробовал себя в журналистике. Этот опыт дал ему знание живой речи, социальных конфликтов и городской повседневности.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поворот произошёл после публикации рассказа «Баргамот и Гараська» в 1898 году. Именно она сделала его заметным для широкого круга читателей и критиков.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Максима Горького помогла Андрееву быстрее войти в круг ведущих писателей своего времени. Так он закрепился в московской литературной среде и получил известность.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по основным этапам творчества Л. Н. Андреева; литературоведческая общая хронология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творческой активности Андреева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просто рост известности, а усложнение художественного языка и расширение жанрового диапазона писателя.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Андреева движется от социальной прозы к более условным и философским формам, усиливая трагическое звучание.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40275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15975"/>
            <a:ext cx="257400" cy="257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41715"/>
            <a:ext cx="257400" cy="2059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Леонида Андреева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Андреева часто оказываются отрезанными от других людей и не находят поддержки. Это одиночество становится не бытовой, а глубоко экзистенциальной проблемой.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смерти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в его прозе не фон, а постоянное испытание сознания. Персонажи сталкиваются с её неизбежностью и переживают границу, за которой привычный мир рушится.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показывает, как насилие разрушает не только тело, но и человеческое достоинство. В его текстах оно часто связано с историческими и социальными катастрофами.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Безумие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надломление у Андреева раскрывает хрупкость личности. Безумие возникает там, где человек не выдерживает давления страха, вины или трагических обстоятельств.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герои оказываются перед решением, где нет простого правильного ответа. Важен не только поступок, но и внутренняя борьба, которая ведёт к нему.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 и новаторство Андреева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соединял точность реалистического наблюдения с символической насыщенностью образа. Благодаря этому бытовая деталь у него часто приобретала философский смысл и тревожную выразительность.
</a:t>
            </a:r>
            <a:endParaRPr lang="en-US" sz="1098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прозы характерны резкие контрасты, повторяющиеся мотивы ночи, тишины и крика, а также напряжённая фраза, создающая ощущение внутреннего надлома.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нередко деформировал привычный облик персонажа и ситуации, чтобы подчеркнуть предельное состояние человека. Отсюда возникает впечатление крайней психологической остроты.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силе эмоции и сгущённости образов его манера сближается с экспрессионизмом, но при этом остаётся связанной с русской реалистической традицией.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«Иуда Искариот»: переосмысление библейского сюжета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1907 года Иуда показан не как однозначный злодей, а как трагически сложная личность. Андреев переводит знакомый библейский сюжет в область нравственного и психологического анализа.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Центральными становятся предательство, любовь, отчуждение и невозможность простого суда над человеком. Такой подход заставляет читателя увидеть в герое не схему, а мучительный внутренний конфликт.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840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«Красный смех» и тема войны в творчестве Андреева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5250" y="1607775"/>
            <a:ext cx="26649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1904–1905: русско-японская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события становятся для Андреева поводом показать не героизм, а психологическое разрушение личности, когда страх и боль вытесняют привычные представления о человеке и мире.
</a:t>
            </a:r>
            <a:endParaRPr lang="en-US" sz="1119" dirty="0"/>
          </a:p>
        </p:txBody>
      </p:sp>
      <p:sp>
        <p:nvSpPr>
          <p:cNvPr id="11" name="Text 3"/>
          <p:cNvSpPr txBox="1"/>
          <p:nvPr/>
        </p:nvSpPr>
        <p:spPr>
          <a:xfrm>
            <a:off x="307965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1905: создание повести «Красный смех»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фрагментами, повторениями и резкими образами крови, крика и безумия, передавая распад сознания так, будто сама речь не выдерживает увиденного.
</a:t>
            </a:r>
            <a:endParaRPr lang="en-US" sz="1159" dirty="0"/>
          </a:p>
        </p:txBody>
      </p:sp>
      <p:sp>
        <p:nvSpPr>
          <p:cNvPr id="12" name="Text 4"/>
          <p:cNvSpPr txBox="1"/>
          <p:nvPr/>
        </p:nvSpPr>
        <p:spPr>
          <a:xfrm>
            <a:off x="6159300" y="160777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закрепила за Андреевым репутацию одного из самых сильных антивоенных писателей начала XX века, для которого война — это прежде всего катастрофа духа и языка.
</a:t>
            </a:r>
            <a:endParaRPr lang="en-US" sz="111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 Леонида Андреева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Андреева человек показан не в бытовой среде, а на границе судьбы, где привычные правила теряют силу, а личность вынуждена отвечать на предельный вызов.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использует условное пространство, символических персонажей и аллегорические ситуации, чтобы перевести частную историю в философский разговор о власти, времени и человеческой уязвимости.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драмы расширили возможности русской сцены: психологическая напряженность сочетается в них с образной обобщенностью и острой постановкой вопроса о свободе и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у Андреева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типичное движение от внешнего спокойствия к трагическому внутреннему кризису в прозе и драме писателя.
</a:t>
            </a:r>
            <a:endParaRPr lang="en-US" sz="10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1905 года и общественная позиция писателя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внимательно откликался на революционные события, но не превращал их в прямую агитацию: его интересовала не декларация, а человеческая цена исторического перелома.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этого времени особенно заметны массовое насилие, ощущение обрушившегося порядка и тревога перед тем, как история делает человека безликим.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общественный кризис затрагивает не только государство, но и внутренний мир личности, заставляя ее выбирать между страхом, протестом и нравственной стойкостью.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делает его тексты не только документом эпохи, но и размышлением о пределах человеческой ответственности в момент исторического давления.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произведений Л. Н. Андреева, 1898–1912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Леонида Андреева и их проблематика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Андреев постоянно возвращается к пограничным состояниям человека, но каждый раз раскрывает их через новый сюжетный и эмоциональный ракурс.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произведения объединяет трагическая интонация и интерес к предельным ситуациям, однако в центре каждого текста — своя форма человеческого испытания.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и литературные направления начала XX 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с чем Андреев связан в поэтике и чем принципиально отличается от основных направлений эпохи.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занимает промежуточное положение: он наследует реалистическую наблюдательность, но усиливает ее модернистской напряженностью и экспрессивной формой.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художественной практике Л. Н. Андреева и направлениям рубежа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последние годы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1917 года Андреев жил в Финляндии, оторванный от России и привычной литературной среды. Этот разрыв усилил в его поздних текстах чувство одиночества, исторической утраты и внутреннего истощения.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писателя прошли под знаком катастрофы, которая воспринималась не только как политическое событие, но и как личная драма человека, лишенного опоры в мире и в собственной биографии.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302370"/>
            <a:ext cx="215700" cy="172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Леонида Андреева на литературу и театр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проза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углубил изображение внутреннего кризиса, показав, как страх, вина и отчуждение меняют восприятие человеком самого себя и окружающего мира.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драма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расширили возможности сцены: условность действия, аллегорические фигуры и философский конфликт сделали драму более обобщенной и напряженной.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«Красный смех» стал важным ориентиром для русской литературы, которая позже обращалась к теме войны как к разрушению личности, а не к подвигу.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Экспрессивная манера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Фрагментарность, резкие контрасты и символическая деталь повлияли на авторов XX века, исследовавших пределы сознания и трагедию человека в кризисе.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Леонид Андреев важен для современного школьного изучения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помогают говорить с подростками о страхе, одиночестве, насилии и нравственном выборе — темах, которые остаются понятными и сегодня, несмотря на историческую дистанцию.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Андреева помогает увидеть переход от классического реализма к модернизму: в его прозе особенно заметны психологизм, философская глубина и новая художественная форма.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показывает, как литература начала XX века реагировала на кризис цивилизации, поэтому его произведения удобны для разговора о связи искусства, истории и общественных перемен.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Андреев: литература на границе тревожной эпохи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соединяет социальную остроту, философскую мысль и художественный эксперимент, поэтому его творчество особенно ярко показывает, как русская литература искала новые формы ответа на кризис рубежа веков.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2026-05-20T02:36:56Z</dcterms:created>
  <dcterms:modified xsi:type="dcterms:W3CDTF">2026-05-20T02:36:56Z</dcterms:modified>
</cp:coreProperties>
</file>