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повторяющегося умножения.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степени в 7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числа короче, считать площади и объёмы, а ещё упрощают выражения. Эта тема связывает обычные вычисления с буквенными формулами и готовит к алгебре.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 aⁿ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aⁿ читают как «a в степени n». Например, 3² означает 3·3, 4³ — 4·4·4, а 7⁴ — четыре одинаковых множителя.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число, которое повторяется в произведении. Именно его умножают само на себя, поэтому важно не путать основание с показателем.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раз основание входит в произведение. Чем он больше, тем больше одинаковых множителей нужно перемножить.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повторяющееся умножение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показывает не сумму, а именно умножение одинаковых чисел. В записи 2⁴ число 2 повторяется четыре раза и образует одно произведение.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запись помогает быстрее считать и легче замечать закономерности. Она особенно полезна, когда одинаковых множителей становится много.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5³, это значит 5·5·5. Такая форма короче и удобнее, чем каждый раз выписывать длинное произведение полностью.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степени чисел 2, 3, 4 и 5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степеней по определению.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показателя значение увеличивается очень быстро, особенно у больших оснований.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 проверки записей и сравнения степеней: 6¹ = 6, 12¹ = 12, x¹ = x.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натуральным показателем.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в этой степени равно самому себе.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степень числа 2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результат получается умножением предыдущего на 2, поэтому рост идёт очень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определению: 2¹–2⁶.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Степенная зависимость растёт быстрее обычного прибавления одинаковых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показатели складываются: aᵐ·aⁿ = aᵐ⁺ⁿ. Это правило удобно применять, когда нужно объединить несколько одинаковых множителей.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степени просто дополняют друг друга одинаковыми множителями. Поэтому 2³·2² можно записать как одно произведение 2⁵.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10025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5²·5³ = 5⁵ = 3125. Такие задания становятся проще, если сначала распознать одинаковое основание, а затем сложить показатели.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правилу 5⁴: 5² = 25, а 2⁶: 2³ = 2³ = 8. Оно помогает быстро упрощать выражения без лишних вычислений.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 и деление возможно, показатели вычитаются: aᵐ: aⁿ = aᵐ⁻ⁿ. Здесь важно, чтобы показатель делимого был больше.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одинаковые множители сокращаются. Поэтому из 5⁴: 5² остаётся 5², а лишние одинаковые множители исчезают.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чтения и вычисления степени с натуральным показателем.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 жизни и учёбе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без лишних нулей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очень большие числа коротко и аккуратно. На тетрадном листе видно, как 10³ превращается в 1000, а 10⁶ — в 1 000 000. Такая запись экономит место и упрощает чтение.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площади и 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математике степень часто показывает размер фигуры. На схеме кубика видно, что сторона повторяется три раза, поэтому появляется куб числа. Калькулятор здесь помогает быстро проверить результат и избежать ошибки.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степени встречаются при работе с памятью, кодированием и двоичной записью. Например, 2¹⁰ = 1024 удобно запоминается как важное опорное значение. Поэтому тема полезна не только в алгебре, но и в других предметах.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06" y="1696931"/>
            <a:ext cx="2817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7109" y="3373331"/>
            <a:ext cx="281797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чтение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2³ читают как 2·3. На самом деле нужно три одинаковых множителя: 2·2·2. Важно сначала определить, что именно показывает показатель.
</a:t>
            </a:r>
            <a:endParaRPr lang="en-US" sz="1117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вместо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прибавляют основание и показатель, например получают 2+3 вместо 2³. Это неверно, потому что степень означает умножение, а не сложение чисел.
</a:t>
            </a:r>
            <a:endParaRPr lang="en-US" sz="111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примерами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перепутать 3² и 2³, если не смотреть на основание и показатель отдельно. Полезно проговаривать запись вслух и сразу раскрывать её в произведение.
</a:t>
            </a:r>
            <a:endParaRPr lang="en-US" sz="116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 число множителей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говорит, сколько раз число повторяется в произведении. Если этот смысл забыть, можно записать неправильное выражение и получить неверный ответ даже при верном вычислении.
</a:t>
            </a:r>
            <a:endParaRPr lang="en-US" sz="1046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Неправило для показателей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степеней показатели не складываются. Это правило работает только при умножении и делении степеней с одинаковым основанием, поэтому важно сначала выбрать нужное действие.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степеней с разными основаниями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основания заметно меняет результат. Это хорошо видно на примерах кубов соседних чисел и помогает быстрее оценивать порядок величины.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основание, тем быстрее растёт значение степени. Разница между соседними кубами увеличивается, поэтому сравнение удобно выполнять по столбцам.
</a:t>
            </a:r>
            <a:endParaRPr lang="en-US" sz="9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кубы чисел от 1 до 5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растут медленнее кубов, а обе последовательности быстро увеличиваются. Это удобно использовать при проверке ответов и при работе с площадью и объёмом.
</a:t>
            </a:r>
            <a:endParaRPr lang="en-US" sz="940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квадрат и куб одного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ответ при вычислении степеней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Раскрыть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замените степень повторяющимся умножением. Так сразу видно, сколько одинаковых множителей должно быть в ответе и нет ли ошибки в чтении выражения.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 опорой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результат с известными значениями: 2² = 4, 2³ = 8, 3² = 9, 10³ = 1000. Это помогает быстро заметить подозрительный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Оценить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должен ли следующий результат быть больше предыдущего. Например, 2⁶ обязано быть больше 2⁵, потому что показатель увеличился на один.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согласуется с раскрытием степени и известными примерами, его можно считать надёжным. Такая проверка экономит время и снижает число ошибок.
</a:t>
            </a:r>
            <a:endParaRPr lang="en-US" sz="11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примеры со степенями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 распознавания записи до проверки результата по опорным значениям.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степени с площадью и объёмом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возвести во вторую степень, получается площадь квадрата со стороной, равной этому числу. Поэтому 6² = 36 удобно понимать как площадь фигуры со стороной 6.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 связана с объёмом куба. Например, 3³ = 27 означает, что куб со стороной 3 содержит 27 единичных кубиков внутри.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помогает не просто считать, а понимать ответ. Когда ученик видит фигуру и её размеры, степень становится частью наглядной геометрической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кубы одного и того же числа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сравниваются результаты для одних и тех же чисел, но разных показателей. Это позволяет увидеть разницу в скорости роста без 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увеличиваются быстрее квадратов, поэтому при росте показателя значение возрастает заметно сильнее. График помогает это сравнение увидеть сразу.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степени с натуральным показателем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aⁿ означает, что число a умножают само на себя n раз. Это краткая и удобная форма записи повторяющегося умножения.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в первой степени равно самому себе: a¹ = a. Эта запись помогает сравнивать степени и проверять, правильно ли прочитано выражение.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с одинаковым основанием показатели складываются, а при делении — вычитаются. Эти правила основаны на объединении и сокращении одинаковых множителей.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значения 2³ = 8, 3² = 9 и 10³ = 1000. Они помогают быстро проверять вычисления и решать задания по алгебре.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Степени: короткая запись, большие возможности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натуральным показателем делает вычисления короче и понятнее. Эта тема помогает читать формулы, работать с площадями и объёмами, а также уверенно решать задания в 7 классе.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2026-05-29T11:00:59Z</dcterms:created>
  <dcterms:modified xsi:type="dcterms:W3CDTF">2026-05-29T11:00:59Z</dcterms:modified>
</cp:coreProperties>
</file>