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ушли, а новые государства изменили мировую карту.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колониализма: распад империй и рождение новых государств
</a:t>
            </a:r>
            <a:endParaRPr lang="en-US" sz="36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империи теряли власть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подчинял территории метрополии, а деколонизация возвращала им право на собственный выбор.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взялся колониализм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европейские державы поделили значительную часть Африки и Азии, устанавливая контроль над землёй, ресурсами, торговыми путями и местной администрацией.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 захват территорий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обеспечивали метрополиям дешёвое сырьё, новые рынки сбыта и выгодные маршруты, поэтому расширение владений воспринималось как признак силы и престиж державы.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соперничество усиливало колониальную экспансию: владение заморскими территориями укрепляло международный статус и помогало удерживать баланс сил между европейскими державами.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великих держав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подчиняла местное население внешнему управлению, ограничивая собственные институты и превращая зависимые территории в часть имперской системы решений.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 центра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XX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подорвала ресурсы старых империй: людские потери, долги и политическая нестабильность сделали удержание далёких владений гораздо труднее, чем прежде.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после Первой войны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многие державы уже не могли рассчитывать на прежнюю военную и административную мощь, а потому начали терять колонии быстрее и шире, чем раньше.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прежнего контроля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ещё сильнее истощила метрополии: разрушенная экономика, дефицит средств и необходимость восстанавливать собственные страны уменьшили возможности для колониального контроля.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после 1945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как новый принцип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язык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идея права народов самим определять политическое будущее стала заметной в международных дискуссиях и получила моральную поддержку в антиимперских движениях.
</a:t>
            </a:r>
            <a:endParaRPr lang="en-US" sz="1167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Устав ООН закрепил уважение к равноправию народов и создал более благоприятную международную среду для требований автономии и независимости.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старых оправданий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самоопределение стало общепринятым принципом, колониальные власти уже не могли столь легко оправдывать постоянное подчинение зависимых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распада империй
</a:t>
            </a:r>
            <a:endParaRPr lang="en-US" sz="2963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империями требовало больших расходов на чиновников, армию, транспорт и связи, а подавление восстаний делало колониальное владычество всё менее рентабельным.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система контроля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 1929 года сократил доходы метрополий, усилил безработицу и заставил внимательнее считать издержки, связанные с колониями и внешними владениями.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кризиса 1929 года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разрушенные экономики Европы нуждались в восстановлении, а не в содержании дорогой имперской инфраструктуры за океаном.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разруха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колониального сырья постепенно теряла прежнюю привлекательность: сырьевые цепочки становились менее надёжными, а мировая торговля — более конкурентной.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выгоды сырья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культурные причины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формировались образованные элиты, которые умели действовать через прессу, политические организации и публичные выступления, превращая недовольство в программу национального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неравенство всё чаще воспринималось как несправедливость, потому что образование и политический опыт усиливали ожидание равного достоинства и участия в управлении.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чувствительность к неравенству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партии и профсоюзы связывали локальные протесты в более широкую антиколониальную повестку и помогали людям видеть общие интересы за пределами деревни или города.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мобилизации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ускоряла обмен идеями: рабочие кварталы, университеты и административные центры становились пространствами, где быстро распространялись требования реформ и равных прав.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рост сопротивления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показала, что европейские державы не всесильны: поражения, оккупации и общая военная уязвимость подорвали их авторитет в глазах колоний.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Развенчание непобедимости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из Азии и Африки воевали за метрополии и ожидали, что после победы получат больше прав и реальных политических изменений.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Оккупации, нехватка продовольствия и послевоенный кризис усилили недоверие к империям и сделали антиколониальные лозунги особенно убедительными для широких слоёв населения.
</a:t>
            </a:r>
            <a:endParaRPr lang="en-US" sz="1194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сопротивления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в условиях холодной войны
</a:t>
            </a:r>
            <a:endParaRPr lang="en-US" sz="319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международная сцена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деколонизация оказалась связана не только с освобождением, но и с глобальным соперничеством сверхдержав, стремившихся расширить своё влияние.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сверхдержав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поддерживали разные политические силы, оценивая новые государства через призму идеологического противостояния и стратегических интересов.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поддержки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помощь извне сопровождалась обязательствами: политической ориентацией, военными соглашениями или доступом к ресурсам и рынкам.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под давлением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холодной войны независимость стала не только внутренним вопросом, но и элементом борьбы за место в мировой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независимости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антиколониальные движения выбирали разные стратегии в зависимости от реакции метрополии.
</a:t>
            </a:r>
            <a:endParaRPr lang="en-US" sz="11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массовой деколонизации в 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азиатские колонии стали независимыми почти сразу после войны, задав темп последующей деколонизации в 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деколонизация началась раньше других регионов и задала политический прецедент для колоний Африки.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общеизвестных исторических дат: Индия — 1947, Индонезия — 1949, Индокитай — после 1945 года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путь: реформы и компромисс
</a:t>
            </a:r>
            <a:endParaRPr lang="en-US" sz="30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чаще соглашался на поэтапные реформы, если колониальная администрация сталкивалась с устойчивым массовым давлением и риском затяжного конфликта. Такой подход позволял сохранить связи после независимости.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переговоры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в 1957 году стала символом мирного успеха антиколониального движения: организованная политическая мобилизация и давление общества заставили метрополию признать суверенитет без большой войны.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давление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 получили независимость в 1947 году после раздела Британской Индии, что показало: даже компромиссный путь может сопровождаться тяжёлыми политическими и гуманитарными последствиями.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1947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 голландская траектории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сопротивление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удержать колонии военной силой, особенно в Индокитае, где сопротивление Вьетминя переросло в затяжную войну. Это делало деколонизацию более конфликтной и дорогостоящей.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Индонезийский прецедент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долго не признавали независимость Индонезии, что привело к переговорам под давлением конфликта и внешней дипломатии. В итоге силовое удержание оказалось неэффективным.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затягивания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не решали вопроса легитимности: чем дольше метрополия затягивала признание перемен, тем сильнее усиливались национальные движения и международное давление на Париж и Гаагу.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волна независимости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особенно заметен контраст между ранними и поздними волнами независимости: первые успехи ускорили политические ожидания по всему континенту.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рубеж 1950–1960-х годов: именно тогда деколонизация стала массовым и необратимым процессом.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общеизвестных исторических дат независимости: Тунис — 1956, Гана — 1957, Алжир — 1962, Кения — 1963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сценарии освобождения в Африке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путь к независимости зависел от силы национального движения и готовности метрополии к уступкам.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и военные сценарии сосуществовали, но в обоих случаях решающими становились массовая мобилизация и ослабление колониальной власти.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даты и формы деколонизации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и государственность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проводились без учёта языков, родственных связей и исторических территорий. После независимости это осложняло согласование власти и порождало споры о принадлежности земель.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народа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одновременно создавали армию, администрацию, суды и систему образования. При нехватке кадров и опыта это делало государственное строительство медленным и уязвимым.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разногласия и борьба за ресурсы нередко перерастали в конфликты между соседями. Тем самым колониальное наследие влияло не только на карты, но и на безопасность региона.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конфликтов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наследие колониализма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ориентировалась на один экспортный товар, поэтому после независимости многие страны продолжили продавать сырьё и покупать готовую продукцию за рубежом. Структура зависимости почти не изменилась.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модернизации требовались кредиты, технологии и инвестиции, но это часто усиливало долговую зависимость. Формальная свобода не всегда означала экономическую самостоятельность.
</a:t>
            </a:r>
            <a:endParaRPr lang="en-US" sz="1154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таких стран сильно колебались вместе с мировыми ценами на нефть, хлопок, какао или медь. Это делало бюджеты нестабильными и затрудняло долгосрочное планирование развития.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рынку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деколонизации
</a:t>
            </a:r>
            <a:endParaRPr lang="en-US" sz="3034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французский или английский язык сохранился как язык школы, власти и бизнеса. Это облегчало управление, но одновременно отделяло элиты от повседневной жизни большинства населения.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власть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открывала социальные лифты, но доступ к ней распределялся неравномерно. Поэтому деколонизация расширила возможности для одних групп и сохранила барьеры для других.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ускорился: люди уезжали из деревень в столицы в поисках работы, образования и безопасности. Быстрая урбанизация часто опережала развитие жилья, транспорта и коммунальных услуг.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независимости: внешнее влияние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рычаги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признания независимости бывшие метрополии и новые центры силы сохраняли влияние через торговлю, сырьевые соглашения и кредиты. Экономическая зависимость часто переживала политический суверенитет.
</a:t>
            </a:r>
            <a:endParaRPr lang="en-US" sz="998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зависимость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помощь и поставки оружия превращали молодые государства в участников блоковой политики. Иногда это укрепляло безопасность, но нередко втягивало страны в чужие конфликты.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давление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 поддерживали союзников, меняли режимы и влияли на внутреннюю политику через спецслужбы, дипломатию и финансовые институты. Это ослабляло самостоятельность новых элит.
</a:t>
            </a:r>
            <a:endParaRPr lang="en-US" sz="1147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Корпоративное влияние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компании сохраняли контроль над добычей ресурсов и транспортом, а доступ к рынкам определялся внешними правилами. Поэтому деколонизация не устранила неравенство в мировой системе.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 завершения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колониализма открыл путь десяткам новых государств и расширил право народов на самоопределение, но не снял проблем границ, зависимости и конфликтов. Именно в этом — его главный исторический итог.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2026-07-26T11:24:27Z</dcterms:created>
  <dcterms:modified xsi:type="dcterms:W3CDTF">2026-07-26T11:24:27Z</dcterms:modified>
</cp:coreProperties>
</file>