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бактерий и грибов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микробы добывают пищу и почему это важно для природы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питание микробов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грибы живут почти везде: в почве, воде, воздухе и на живых организмах. Они разлагают остатки, помогают получать продукты и могут вызывать порчу еды и болезни.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питания бактерий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бактерии сами создают органические вещества из углекислого газа. Для этого они используют энергию света или химических реакций, поэтому могут жить там, где мало готовой пищи.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72532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бактерии живут в союзе с другим организмом и приносят ему пользу. В ответ они получают пищу и защиту, поэтому такой способ жизни выгоден обоим партнёрам.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72603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Симбионты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576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бактерии живут за счёт живого хозяина. Они получают питательные вещества из его тканей и могут ослаблять организм, вызывая заболевания у растений, животных и человека.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5647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8620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Сапротрофные бактерии питаются мёртвыми остатками организмов. Они разлагают сложные вещества и возвращают в среду полезные элементы, которые снова могут использовать растения.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8691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Сапротрофы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21664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бактерии получают уже готовые органические вещества из окружающей среды. Они особенно распространены там, где есть остатки растений, животных или продукты питания.
</a:t>
            </a:r>
            <a:endParaRPr lang="en-US" sz="900" dirty="0"/>
          </a:p>
        </p:txBody>
      </p:sp>
      <p:sp>
        <p:nvSpPr>
          <p:cNvPr id="21" name="Text 11"/>
          <p:cNvSpPr txBox="1"/>
          <p:nvPr/>
        </p:nvSpPr>
        <p:spPr>
          <a:xfrm>
            <a:off x="21735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питания бактерий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откуда бактерии берут углерод и энергию, и чем различаются основные типы питания.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 сами создают органические вещества, а гетеротрофы зависят от готовой пищи. Сапротрофы особенно важны как разрушители органических остатков.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«Питание бактерий»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бактерии поглощают вещества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846308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 нет рта, желудка и кишечника. Пищу они не заглатывают, а получают в виде растворённых веществ после расщепления крупных молекул во внешней среде.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74383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органов пищеварения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822098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Бактерия выделяет ферменты наружу, и они разрушают сложные вещества на более простые. Такой способ помогает использовать пищу даже там, где она находится в твёрдом виде.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550174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ферментов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797889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расщепления простые молекулы проходят через оболочку клетки. Бактерия всасывает их всей поверхностью, а затем использует для роста, дыхания и деления.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525964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всей поверхностью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веществ в клетке бактерии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бактерия переваривает пищу вне клетки и использует полученные вещества.
</a:t>
            </a:r>
            <a:endParaRPr lang="en-US" sz="158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у некоторых бактерий
</a:t>
            </a:r>
            <a:endParaRPr lang="en-US" sz="3078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75900" y="118917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5900" y="152052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не зависят от света. Они получают энергию из химических реакций, окисляя вещества, которые находятся в почве, воде или донных отложениях.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75900" y="354412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Серобактерии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5900" y="387547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Серобактерии используют соединения серы как источник энергии. Их деятельность помогает веществам серы переходить из одной формы в другую и поддерживает круговорот в природе.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075900" y="236664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Нитрифицирующие бактерии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075900" y="2698001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группа окисляет аммиак и нитриты. Благодаря их работе в природе образуются соединения азота, которые могут использовать растения для питания и роста.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 у бактерий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общие группы питания, а не точные природные доли отдельных видов.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преобладают гетеротрофные бактерии, а фотосинтез и хемосинтез характерны для меньшей части видов.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«Питание бактерий»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грибов: только готовая органика
</a:t>
            </a:r>
            <a:endParaRPr lang="en-US" sz="3191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 способны к фотосинтезу, потому что в их клетках нет хлорофилла. Поэтому они не создают органические вещества из углекислого газа и света, а получают их готовыми.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хлорофилла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способу питания грибы делят на сапротрофов, паразитов и симбионтов. Эти группы отличаются тем, откуда гриб получает вещества и как он связан с другими организмами.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активного роста грибам нужны влага, тепло и питательная среда. Поэтому они часто появляются на хлебе, фруктах, древесине, почве и других органических остатках.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роста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быстро разрастаются, если в среде много пищи и достаточно влаги. Тогда их грибница легко занимает поверхность субстрата и становится заметной даже без увеличительного прибора.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заметны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гриб получает пищу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846308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выпускает ферменты прямо на поверхность субстрата: хлеба, древесины или листьев. Эти вещества начинают разбирать пищу ещё снаружи, до попадания в клетки гриба.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74383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ферментов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822098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превращают крахмал, белки и жиры в более простые соединения. Такой способ особенно удобен для грибов, потому что они могут использовать даже твёрдые остатки.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550174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расщепление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797889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Растворённые вещества всасываются через гифы и поступают в грибницу. Затем гриб использует их для роста, образования новых нитей и размножения спорами.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525964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гифами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583381"/>
            <a:ext cx="4791900" cy="18533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грибов по способу питания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питаются основные группы грибов, где они получают вещества и какую роль играют в природе.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грибов разные способы питания связаны с образом жизни: одни разлагают остатки, другие используют живые организмы, а третьи живут во взаимовыгодном союзе.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«Питание бактерий и грибов»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гриб получает и использует пищу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материалу урока о внешнем переваривании и всасывании веществ грибами.
</a:t>
            </a:r>
            <a:endParaRPr lang="en-US" sz="163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6313" y="1558025"/>
            <a:ext cx="528600" cy="52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1689" y="1558025"/>
            <a:ext cx="528600" cy="528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Симбиоз: взаимовыгодное питание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326313" y="2247225"/>
            <a:ext cx="30273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оплетает корни растения и помогает ему получать воду и минеральные соли. В ответ растение снабжает гриб сахарами, которые образуются в процессе фотосинтеза.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30824" y="1543100"/>
            <a:ext cx="24231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1689" y="2247225"/>
            <a:ext cx="30273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лишайнике гриб живёт вместе с водорослью или цианобактерией. Партнёр создаёт органические вещества, а гриб удерживает воду, защищает от высыхания и поддерживает совместную жизнь.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326200" y="1543100"/>
            <a:ext cx="24231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разные типы питания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среды создают разные условия: запас органики, влажность и доступ кислорода влияют на то, какие бактерии и грибы смогут развиваться.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сапротрофов связано с почвой, а паразиты и симбионты чаще встречаются в живых организмах. Вода и продукты служат средой для разных групп микробов.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«Питание бактерий и грибов»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и грибов в разложении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25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Сапротрофные бактерии и грибы первыми начинают разлагать мёртвые растения, животных и другие органические остатки, превращая сложные вещества в более простые соединения.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025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остатков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34680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бы этих организмов не было, остатки органики сохранялись бы гораздо дольше, а круговорот веществ в природе заметно замедлился бы.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4680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круговорота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3483525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почву постепенно возвращаются азот, фосфор, углерод и другие элементы, которые снова могут быть использованы растениями для роста и развития.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483525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элементов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059" y="1593550"/>
            <a:ext cx="2697883" cy="294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вредные последствия питания микробов
</a:t>
            </a:r>
            <a:endParaRPr lang="en-US" sz="3103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427350" y="2528167"/>
            <a:ext cx="2289300" cy="16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участвуют в создании плодородной почвы и помогают получать привычные продукты: хлеб, кефир, йогурт, сыр, а также некоторые лекарства.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27350" y="1905558"/>
            <a:ext cx="22893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работа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83425" y="2528167"/>
            <a:ext cx="2289300" cy="16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 же процессы могут быть вредными: бактерии и грибы портят хлеб, фрукты и овощи, а также вызывают болезни растений, человека и животных.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283425" y="1905558"/>
            <a:ext cx="22893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Нежелательные последствия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микробы выбирают разные источники пищи
</a:t>
            </a:r>
            <a:endParaRPr lang="en-US" sz="2516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материалу урока о влиянии условий среды и набора ферментов на питание микроорганизмов.
</a:t>
            </a:r>
            <a:endParaRPr lang="en-US" sz="15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933" y="1294104"/>
            <a:ext cx="5625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992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923" y="3084118"/>
            <a:ext cx="39375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бактерий и грибов, связанных с питанием
</a:t>
            </a:r>
            <a:endParaRPr lang="en-US" sz="2547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питаются сахарами и превращают их в молочную кислоту. Благодаря этому молоко становится кислым, а некоторые продукты приобретают характерный вкус и лучше сохраняются.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Молочнокислые бактерии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используют сахар и выделяют углекислый газ. Газ образует пузырьки в тесте, поэтому оно поднимается и становится мягким и пористым.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быстро разрастается на хлебе, фруктах и других продуктах. Она разлагает органические вещества и делает пищу непригодной для употребления.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бактерии живут в корнях бобовых растений и помогают накапливать в почве соединения азота. Так растения получают важный элемент для роста.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Азотфиксирующие бактерии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питание бактерий и грибов
</a:t>
            </a:r>
            <a:endParaRPr lang="en-US" sz="3034" dirty="0"/>
          </a:p>
        </p:txBody>
      </p:sp>
      <p:sp>
        <p:nvSpPr>
          <p:cNvPr id="7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бактерии, и грибы часто выделяют ферменты в окружающую среду, расщепляют сложные вещества вне клетки и потом всасывают готовые молекулы через поверхность.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3500" y="1294250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переваривание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380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разлагают остатки живых существ, поддерживают плодородие почвы и участвуют в важных пищевых процессах, без которых экосистемы работали бы иначе.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238200" y="1294250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природы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36570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обоих царств встречаются сапротрофы, паразиты и симбионты. Такой способ жизни позволяет им занимать разные экологические ниши и использовать разные источники органики.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3365850" y="1294250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группы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4735200" y="357705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разнообразию способов питания микробы помогают природе сохранять баланс: одни разлагают органику, другие живут в союзе, а третьи могут быть опасны.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4735350" y="3047675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в экосистемах
</a:t>
            </a:r>
            <a:endParaRPr lang="en-US" sz="1200" dirty="0"/>
          </a:p>
        </p:txBody>
      </p:sp>
      <p:sp>
        <p:nvSpPr>
          <p:cNvPr id="16" name="Text 10"/>
          <p:cNvSpPr txBox="1"/>
          <p:nvPr/>
        </p:nvSpPr>
        <p:spPr>
          <a:xfrm>
            <a:off x="1862850" y="357705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бактерий и грибов лежит в основе многих привычных продуктов, но иногда приводит и к порче пищи, поэтому их деятельность нужно учитывать.
</a:t>
            </a:r>
            <a:endParaRPr lang="en-US" sz="1000" dirty="0"/>
          </a:p>
        </p:txBody>
      </p:sp>
      <p:sp>
        <p:nvSpPr>
          <p:cNvPr id="17" name="Text 11"/>
          <p:cNvSpPr txBox="1"/>
          <p:nvPr/>
        </p:nvSpPr>
        <p:spPr>
          <a:xfrm>
            <a:off x="1863000" y="3047675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человеком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бактерий и грибов: итог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грибы по-разному добывают вещества и энергию, но часто питаются готовой органикой. Они разлагают остатки, поддерживают круговорот веществ и заметно влияют на жизнь человека.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2026-05-29T18:14:17Z</dcterms:created>
  <dcterms:modified xsi:type="dcterms:W3CDTF">2026-05-29T18:14:17Z</dcterms:modified>
</cp:coreProperties>
</file>