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и секущей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углы, признаки параллельности и способы находить неизвестные значения.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геометрии и 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работать с чертежами и видеть геометрию в тетради, на рельсах, в разметке дорог и школьных предметах.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859100" y="1123774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59025" y="1310300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пересекаются, даже если мысленно продолжать их в обе стороны бесконечно далеко.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59100" y="3983949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59025" y="4170475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параллельности помогает решать задачи на углы, доказывать свойства фигур и уверенно читать геометрические рисунки.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59100" y="3268905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на схеме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59025" y="3455431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чертёж выполнен аккуратно, параллельные прямые кажутся строго направленными одинаково. Их легко узнать по отсутствию пересечения.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59100" y="2553862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59025" y="2740387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одинаково в любой точке. Поэтому на рисунке они выглядят как две ровные линии рядом друг с другом.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59100" y="1838818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4859025" y="2025344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параллельность записывают знаком a ∥ b. Это короткая и удобная запись, которая сразу показывает связь между прямыми.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параллельными прямыми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секущая создаёт систему углов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 — восемь углов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секущая пересекает две прямые, в точках пересечения образуются восемь углов. Они не случайны: у каждого есть своё положение относительно секущей и прямых, а значит, и своя связь с другими углами.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которые удобно сравнивать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легко заметить пары углов, которые стоят одинаково или симметрично. Именно поэтому выделяют соответственные, накрест лежащие, односторонние внутренние, вертикальные и смежные углы.
</a:t>
            </a:r>
            <a:endParaRPr lang="en-US" sz="12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важные отношения между углами при секущей. Они помогают быстро выбирать нужное правило в задаче.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и их свойства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постоянно используются два типа связей: равенство углов и сумма 180°. Это упрощает поиск неизвестных значений.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задачах чаще всего выбирают между двумя способами рассуждения: сравнить углы или составить сумму.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используются чаще всего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правила равенства, но дополнительность углов тоже играет важную роль при решении задач.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углов при секущей по материалам темы
</a:t>
            </a:r>
            <a:endParaRPr lang="en-US" sz="10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находятся в одинаковом положении относительно секущей и двух прямых. Их удобно искать по «похожему месту» на рисунке.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чертеже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угол у одной прямой, затем смотрят на точку пересечения секущей со второй прямой и выбирают угол с тем же расположением.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соответственные углы равны. Это правило особенно полезно, когда известен один угол и нужно найти такой же по положению.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648000" cy="6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562" y="1653906"/>
            <a:ext cx="567000" cy="6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12662" y="2602318"/>
            <a:ext cx="35934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разные стороны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24318" y="3406925"/>
            <a:ext cx="35934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расположены между параллельными прямыми, но по разные стороны от секущей. Такое расположение легко заметить на аккуратном рисунке.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3731" y="2602318"/>
            <a:ext cx="35934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при параллельности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825388" y="3406925"/>
            <a:ext cx="35934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накрест лежащие углы равны. Свойство помогает быстро проверять вычисления и находить неизвестный угол без лишних построений.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какие пары углов дают сумму 180°. Это удобно для составления уравнений и проверки ответа.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односторонних внутренних углов известен, второй находят вычитанием из 180°. Это одно из самых частых действий в задачах.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 темы на уроке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тип углов на чертеже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верное свойство и записать уравнение без 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27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соответственные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7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пересечены секущей, а соответственные углы оказались равными, это надежный признак параллельности. По такому равенству можно сразу сделать вывод о взаимном положении прямых.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405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405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дают в сумме 180°, то прямые параллельны. Этот признак часто применяют в задачах, где нужно не только найти угол, но и доказать параллельность.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16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накрест лежащие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4316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накрест лежащие углы на чертеже совпадают по величине, прямые также считаются параллельными. Этот признак особенно удобен, если углы расположены внутри полосы между прямыми.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положение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на чертеже две прямые и секущую, затем определите, где расположен известный угол. Важно понять, является ли он соответственным, накрест лежащим или односторонним внутренним.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и проверь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уравнение, вычислите неизвестный угол и обязательно проверьте ответ по рисунку. Полезно подписывать данные значения прямо на чертеже, чтобы не перепутать пары углов.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распознавания вида углов используйте нужное свойство: равенство углов или сумму 180°. Если углы находятся в одной группе, но по разные стороны секущей, правило выбирается по их расположению.
</a:t>
            </a:r>
            <a:endParaRPr lang="en-US" sz="1043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неизвестный угол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важно не только помнить правило, но и быстро замечать, какая операция нужна: равенство или вычитание из 180°.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углов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 трёх примеров показывают сохранение величины угла, а один — переход к дополнительному углу. Значит, тип связи нужно определять по рисунку.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«Параллельные прямые и секущая»
</a:t>
            </a:r>
            <a:endParaRPr lang="en-US" sz="10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смежные углы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2578150"/>
            <a:ext cx="35838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пары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257300"/>
            <a:ext cx="3583800" cy="11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образуются при пересечении двух прямых и лежат друг напротив друга. Они всегда равны, поэтому их удобно использовать для поиска неизвестного значения на чертеже.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81501" y="2578150"/>
            <a:ext cx="35838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пары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881500" y="3257300"/>
            <a:ext cx="3583800" cy="11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сторону, а две другие стороны образуют развернутый угол. Поэтому их сумма равна 180°, и один угол легко найти через вычитание из 180°.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свойства углов, которые чаще всего нужны в задачах на параллельные прямые и секущую.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 формулам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решения задач достаточно помнить две идеи: одни углы равны, другие дополняют друг друга до 180°.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углов в школьной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окружающем мире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линейка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клетчатой тетради легко заметить параллельные линии: они образуют ровную сетку и не сходятся. Линейка помогает увидеть такие же направления на чертеже, когда нужно аккуратно строить отрезки и проверять расстояния между линиями.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видна секущая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Секущую легко представить в лестничных перилах, перекладинах решеток и пересекающихся линиях на чертежах. Она показывает, как одна прямая пересекает две другие и помогает увидеть пары углов в реальной форме.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примеры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встречаются в дорожной разметке, рельсах и сторонах прямоугольных конструкций. Такие объекты удобно использовать как наглядный пример того, что параллельные прямые сохраняют одинаковое расстояние друг от друга.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углы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перепутать вид углов и выбрать верное 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из-за невнимательного чтения чертежа и спешки при выборе свойства углов.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проблема — неправильный выбор правила. Значит, перед вычислением нужно точно определить положение углов и вспомнить их связь.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учебных заданиях по 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дальнейшей геометрией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класс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ученики учатся распознавать параллельные прямые, секущую и основные виды углов. Эти знания становятся базой для коротких доказательств и точных вычислений.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класс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задачах тема используется в построениях и доказательствах, особенно при изучении параллелограмма и связанных с ним свойств. Здесь важно уверенно применять уже знакомые правила.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класс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свойства параллельных прямых помогают в темах о треугольниках и четырёхугольниках. Они нужны для доказательства равенства углов и поиска неизвестных элементов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образуют с секущей точные пары углов, которые либо равны, либо дают 180°. Эти свойства помогают уверенно решать задачи и доказывать параллельность.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2026-05-28T23:55:51Z</dcterms:created>
  <dcterms:modified xsi:type="dcterms:W3CDTF">2026-05-28T23:55:51Z</dcterms:modified>
</cp:coreProperties>
</file>