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глазами наших современников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текст о прошлом, который продолжает говорить с читателем сегодня.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похода Игоря к вечному смыслу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возникло в конце XII века, стало летописью трагического похода и размышлением о судьбе Руси. Его читают и сегодня, потому что в нём живы честь, тревога, природа и урок единства.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современные исследователи считают «Слово» великим памятником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видят в тексте редкое соединение исторического рассказа и высокой поэзии: события переданы не сухо, а через яркие образы, звук и движение.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ценятся сравнения, ритм и лирические отступления. Они делают древнерусский текст выразительным и помогают почувствовать не только поход, но и внутреннюю тревогу автора.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пример того, как литература хранит память о прошлом и одновременно учит ответственности перед родной землёй и людьми.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Русской земли в современном прочтении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как единое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читатель видит в произведении не только историю поражения Игоря, но и образ Руси как целого мира. Судьба одного княжества здесь связана с судьбой всей земли.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знак судьбы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Днепр, степь, солнце, ветер и птицы создают ощущение тревоги и ожидания. Эти образы помогают понять, что природа в тексте не украшает рассказ, а передаёт его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«Слова» чаще всего называют современными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статистику опроса, а сводное представление о том, какие смыслы чаще всего выделяют читатели и учителя.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единство и ответственность: именно они чаще всего воспринимаются как главный исторический урок произведения.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и научных интерпретаций памятника; точная статистика не приводится.
</a:t>
            </a:r>
            <a:endParaRPr lang="en-US" sz="7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поэты XX века и их отношение к «Слову»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и другие мастера слова воспринимали древний памятник как источник нравственной и художественной силы, в котором прошлое звучит удивительно современно.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Заболоцкий создал известный перевод, приблизив текст к читателю XX века и сохранив его торжественный тон, образность и внутреннюю музыку.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поэтов и исследователей «Слово» стало примером того, как слово может быть одновременно гражданским, лирическим и исторически значимым.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памятнику поддержал и Лев Гумилёв: в нём видели не только литературу, но и важный знак культурной памяти народа.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 и комментарий помогают понять «Слово»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узнаёт название, героев и общий сюжет. Это создаёт начальное представление о походе Игоря и главных эпизодах произведения.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фрагментов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изучают ключевые сцены: солнечное затмение, поражение дружины, плач Ярославны и возвращение князя. Сюжет становится более цельным.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пояснениями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Комментарии помогают понять устаревшие слова, исторические имена и скрытые смыслы образов. Так древнерусский текст становится доступнее без потери выразительности.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разбора ученик приходит к идее единства Руси, ответственности правителя и личной оценки поступка Игоря, а также образа Ярославны.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обращения к «Слову»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помогают читать памятник по-новому и лучше понимать его историческую и художественную ценность.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обращение делает текст понятнее, но не снижает его художественной силы.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школьных изданий, научных комментариев и театрально-аудиальных адаптаций памятника
</a:t>
            </a:r>
            <a:endParaRPr lang="en-US" sz="6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школьника к пониманию «Слова о полку Игореве»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текстом на уроке и дома
</a:t>
            </a:r>
            <a:endParaRPr lang="en-US" sz="1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Ярославна: голос любви, верности и ожидания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на стене Путивля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Ярославна стоит на крепостной стене одна, и её голос звучит над городом как просьба о помощи. В этом образе современный читатель видит не только личную скорбь, но и тревогу за судьбу любимого человека и всей земли.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человеческого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холодного ветра и открытого пространства особенно ясно чувствуется сила её любви. Простые слова героини превращаются в высокий поэтический образ, который делает древний текст близким даже школьнику.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Ожидание, которое не сломлено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Ярославна не действует в бою, но её верность и стойкость становятся частью общего смысла произведения. Через неё «Слово» говорит о том, что человеческое чувство способно поддержать надежду в самый трудный час.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«Слово» присутствует в современной культуре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разные форматы памятник остаётся узнаваемым: от учебника до экрана, от комментария учёного до сцены театра.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даёт первое знакомство, а книги и цифровые ресурсы помогают углубить понимание текста и его исторического смысла.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на основе структуры современного изучения памятника в школе, науке и медиа.
</a:t>
            </a:r>
            <a:endParaRPr lang="en-US" sz="6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список сделал вопрос подлинности особенно острым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Редкость источника усилила внимание исследователей: при единственном списке каждый довод о тексте становился особенно значимым.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«Слова о полку Игореве»; сведения о единственном известном списке и его гибели в 1812 году.
</a:t>
            </a:r>
            <a:endParaRPr lang="en-US" sz="6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3813" y="2167825"/>
            <a:ext cx="165375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урок произведения для современного школьника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храбрость не всё решает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Игоря показывает: смелость дружины важна, но без согласованности и расчёта даже отвага не спасает от поражения.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 единстве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убеждает, что разобщённость князей ослабляет страну. Для школьника это понятный урок о необходимости поддерживать общую цель.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правителя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отвечает не только за себя, но и за людей, которые идут за ним. Именно поэтому решение о походе имеет историческую цену.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на ошибках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побуждает не восхищаться поражением, а задуматься о последствиях выбора. Так история превращается в важный жизненный урок.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«Слове»: живой участник событий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в тексте не просто украшают рассказ: затмение, ветер, тучи и степь заранее создают чувство тревоги и предупреждают о беде.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природа будто разделяет переживания людей: она усиливает ожидание, передаёт напряжение и помогает увидеть, как велико событие для Русской земли.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приёмы делают текст выразительным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древнерусского текста особенно заметна в чтении вслух: звучание фраз помогает почувствовать ритм и напряжение.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запоминаются олицетворения и природные образы: они делают события живыми и эмоционально близкими современному читателю.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на основе литературоведческого анализа художественных средств в «Слове о полку Игореве».
</a:t>
            </a:r>
            <a:endParaRPr lang="en-US" sz="5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древнерусского текста и современных адаптаций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древнерусского текста и его школьных адаптаций в учебной практике.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показать, как меняется форма текста, когда его приспосабливают для школьного чтения.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упрощают язык и добавляют пояснения, но сохраняют главные образы и смысловую основу произведения.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и учителя воспринимают «Слово о полку Игореве»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видят в памятнике удобный пример того, как литература помогает понять историю: сюжет короткий, но в нём раскрываются важные для Руси вопросы.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чаще всего запоминают сильные эпизоды — плач Ярославны, солнечное затмение и тревожный образ Русской земли, который объединяет разные части текста.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вызывает древний язык, поэтому особенно полезны карты, словарные пометы и выразительное чтение: они снимают барьер и делают чтение увереннее.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обсуждают вместе с учителем, он перестаёт казаться далёким. Ученик начинает видеть в нём не только старину, но и живой человеческий смысл.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«Слово» в цифровую эпоху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хрестоматии, аудиоверсии и интерактивные карты делают памятник удобным для самостоятельной работы: можно сразу видеть маршрут похода и связать эпизоды между собой.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помогает не заменять чтение, а поддерживать его: рукописный шрифт, карты и звук усиливают интерес и делают древний текст нагляднее.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взгляды современных читателей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сходятся в одном: «Слово о полку Игореве» — это выдающееся художественное произведение, где сильный образный язык соединён с напряжённым и цельным рассказом.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 его ценят как исторический источник и как памятник национальной памяти: через судьбу князя здесь показана судьба всей Руси и её людей.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Современного читателя особенно трогают темы долга, единства, любви к родине и цены ошибки — именно поэтому текст остаётся понятным и сегодня.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«Слово о полку Игореве» остаётся важным сегодня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«Слово» живёт в школе, науке и культуре, потому что говорит о вечном: о долге, единстве, любви к родине и силе слова, которая не теряет значения.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2026-05-23T04:41:46Z</dcterms:created>
  <dcterms:modified xsi:type="dcterms:W3CDTF">2026-05-23T04:41:46Z</dcterms:modified>
</cp:coreProperties>
</file>