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и нерудные полезные ископаемые: минеральная база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недра Земли формируют экономику, промышленность и повседневную жизнь.
</a:t>
            </a:r>
            <a:endParaRPr lang="en-US" sz="2949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географу знать минеральные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Минерально-сырьевая база определяет размещение предприятий, специализацию регионов и связь хозяйства с природой. Понимание различий между рудными и нерудными ископаемыми помогает объяснять, как территория получает промышленное и экологическое развитие.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 рудным полезным ископаемым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Металлоносное сырьё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Рудными называют полезные ископаемые, в которых металлы содержатся в концентрациях, достаточных для промышленного извлечения после добычи и обогащения.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руды чёрных, цветных, благородных и редких металлов. В эту группу входят железные, медные, алюминиевые, никелевые и свинцово-цинковые руды.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Благородные металлы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руды золота, серебра и платины: они ценны не только в промышленности, но и в ювелирном деле, электронике и инвестициях.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урана и некоторых редких металлов важны для энергетики, высоких технологий и приборостроения, хотя объёмы их добычи обычно сравнительно невелики.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использования рудного сырья — получение металлов и сплавов, без которых невозможно современное машиностроение, строительство, транспорт и электроэнергетика.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рудных полезных ископаемых и сферы применения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рудные ресурсы отличаются не только составом, но и ролью в хозяйстве: одни обеспечивают массовое производство, другие — стратегические отрасли.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железные, медные и алюминиевые руды; благородные и урановые ресурсы важнее для высокотехнологичных и стратегических сфер.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географии; условная оценка значимости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 — основа чёрной металлургии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минералы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важнейшим минералам железных руд относятся магнетит, гематит, лимонит и сидерит. Именно они служат исходным сырьём для получения металла, нужного промышленности и строительству.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руды к стали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обогащения железная руда идёт на производство чугуна и стали. Эти материалы применяются в мостах, рельсах, трубах, станках, корпусах машин и других конструкциях.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крупные районы добычи связаны с Курской магнитной аномалией, Уралом и Сибирью. Такое размещение определяется особенностями геологического строения и богатством месторождений.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 обеспечивают основу чёрной металлургии, а значит, влияют на выпуск техники, развитие строительства и способность страны создавать собственную промышленную продукцию.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рудных и нерудных полезных ископаемых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виды сырья решают в хозяйстве разные задачи и требуют различной переработки.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ископаемые дают металлы, а нерудные служат источником строительных материалов, химического сырья и удобрений.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 нерудным полезным ископаемым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металлов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полезные ископаемые не служат источником металлов, но широко используются в хозяйстве благодаря своим физическим и химическим свойствам.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Строительное сырьё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песок, глины, известняк, гипс и мрамор. Они нужны для производства бетона, кирпича, цемента, штукатурки и облицовочных материалов.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сырьё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Фосфориты, апатиты, калийные соли, каменная соль и сера используются в химической промышленности и сельском хозяйстве, прежде всего для выпуска удобрений и реагентов.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Нерудное сырьё присутствует в материалах, которые окружают человека ежедневно: в домах, дорогах, стекле, керамике, упаковке и многих товарах повседневного спроса.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Строительное сырьё и его значение в повседневной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сырьё формирует облик улиц, домов и инфраструктуры, а его добыча и переработка напрямую влияют на качество городской среды.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потребителю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строительные материалы невыгодно перевозить далеко: транспортировка заметно повышает цену продукции, поэтому карьеры часто размещают рядом с районами потребления.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строительством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наличия такого сырья зависят темпы жилищного строительства, дорожных работ и благоустройства городов, поэтому оно имеет прямое значение для жизни населения.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щебень, глина, известняк, гипс и мрамор входят в состав бетона, кирпича, цемента, штукатурки, стекла и облицовочных покрытий.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месторождения к готовой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отражает путь сырья от поиска до промышленного использования.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месторождения рудных полезных ископаемых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растворы переносят растворённые вещества по трещинам пород, а затем оставляют их в виде рудных минералов. Так формируются многие богатые и ценные месторождения.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руд образуется при застывании магмы: металлы концентрируются в расплаве и затем входят в состав рудных тел. Такие месторождения часто связаны с древними и глубинными породами.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Осадочное накопление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руды возникают при осаждении веществ в водной среде или их накоплении в осадочных толщах. Это объясняет связь части месторождений с древними бассейнами.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строения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рудные районы чаще приурочены к щитам, складчатым областям и зонам бывшего вулканизма. Геологическое строение определяет состав минеральных ресурсов конкретной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добычи полезных ископаемых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добычи определяется не одним, а сразу несколькими условиями. Их сочетание влияет на себестоимость, масштаб разработки и выбор способа переработки сырья.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рудных ресурсов решающими становятся качество руды и обогащение, для нерудных — близость к потребителю и удешевление перевозки.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схема факторов размещения добычи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Нерудное химическое сырьё и его роль в хозяйстве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и кислоты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используется в производстве серной кислоты и других химических процессах. Её значение особенно велико там, где химическая промышленность работает как основа многих технологических цепочек.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 нужна не только в пищевой отрасли. Она также является важным сырьём для химической промышленности, где из неё получают ряд необходимых веществ и продуктов.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соли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соли используют для выпуска калийных удобрений, которые помогают растениям лучше усваивать влагу и питательные вещества. Это делает сырьё незаменимым для современного агропромышленного комплекса.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Фосфорное сырьё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Фосфориты и апатиты служат главным сырьём для производства фосфорных удобрений. Благодаря им повышается урожайность культур, поэтому эти полезные ископаемые особенно важны для сельского хозяйства.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благородные металлы: малые объёмы, высокая ценность
</a:t>
            </a:r>
            <a:endParaRPr lang="en-US" sz="2848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Благородные металлы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Золото, серебро, платина и палладий ценятся за редкость, устойчивость и высокую стоимость. Их применяют в электронике, медицине, ювелирном деле и как надёжные инвестиционные активы.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металлы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Литий, кобальт, тантал и ниобий нужны современной высокотехнологичной промышленности. Они входят в состав аккумуляторов, микросхем и других устройств, без которых трудно представить цифровую среду.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объёмы добычи таких металлов имеют большое значение. От их наличия зависит производство смартфонов, электроники, энергонакопителей и сложного оборудования для науки и техники.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месторождений и сложность добычи делают эти металлы особенно ценными. Поэтому они становятся не только промышленным ресурсом, но и важным элементом мировой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593" y="1935209"/>
            <a:ext cx="588544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одно и то же сырьё может работать сразу на несколько отраслей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Рудное сырьё обеспечивает металлургию, а нерудное — строительство, химию и агросектор; связь между добычей и отраслью часто прямая и очевидная.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отрасли их применения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минеральных ресурсов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бюджет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приносят регионам и государству налоговые поступления. Эти средства могут направляться на дороги, социальные объекты, образование и модернизацию промышленной базы.
</a:t>
            </a:r>
            <a:endParaRPr lang="en-US" sz="1193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переработка сырья создают занятость в шахтах, карьерах, на фабриках и транспортных предприятиях. Вокруг крупных месторождений формируются устойчивые производственные цепочки и сервисная инфраструктура.
</a:t>
            </a:r>
            <a:endParaRPr lang="en-US" sz="1193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 поддерживают металлургию, машиностроение, энергетику и транспортное строительство. Нерудные ресурсы обеспечивают производство цемента, удобрений, стекла и химической продукции.
</a:t>
            </a:r>
            <a:endParaRPr lang="en-US" sz="1164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месторождений влияет на специализацию регионов и их место в хозяйстве страны. Сырьё может становиться основой экспорта и определять размещение предприятий поблизости от добычи.
</a:t>
            </a:r>
            <a:endParaRPr lang="en-US" sz="11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добычи и переработки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возникает там, где разработка ведётся открытым способом и сопровождается крупными вскрышными работами. Последствия ощущаются как в природе, так и вблизи населённых пунктов.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эффекты связаны с изменением рельефа и загрязнением среды, поэтому природоохранные меры должны быть частью любого добывающего проекта.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типичных экологических последствий горнодобычи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и охрана недр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позволяющих снизить потери сырья и уменьшить экологический ущерб.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в руке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смартфона, провода и микросхемы напрямую связаны с добычей металлов. Без рудных полезных ископаемых невозможно создать современную электронику, которой школьник пользуется каждый день на учёбе и дома.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Стены, окна, бетон, асфальт и стекло выглядят привычно, но в их основе — песок, глина, известняк и другие нерудные материалы. Они формируют окружающее пространство, в котором проходит повседневная жизнь.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упаковка, линолеум, керамика и бытовые приборы тоже связаны с минеральным сырьём. Чем внимательнее мы смотрим на привычные вещи, тем яснее видим роль недр в жизни человека.
</a:t>
            </a:r>
            <a:endParaRPr lang="en-US" sz="102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в жизни современного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между рудными и нерудными полезными ископаемыми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функции у двух групп разные: рудные обеспечивают металлургию и технику, а нерудные — стройматериалы, химическое производство и удобрения. Вместе они формируют основу современной экономики.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стоимость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 чаще дефицитнее и дороже, поскольку месторождения более ограничены и требуют сложной подготовки. Нерудные виды сырья, напротив, относятся к массовым и широко используемым.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перерабатываются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Рудное сырьё обычно проходит обогащение и металлургическую переработку. Нерудные материалы часто используют почти без извлечения металлов, ограничиваясь дроблением, сортировкой или очисткой.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ценится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полезные ископаемые ценны прежде всего содержанием металлов, тогда как нерудные — своими физическими и химическими свойствами, которые важны для строительства, химии и сельского 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недра как основа экономики и 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и нерудные полезные ископаемые по-разному, но одинаково сильно определяют развитие хозяйства. От их рационального использования зависят промышленность, качество жизни людей и экологическая устойчивость территорий.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2026-06-02T23:57:16Z</dcterms:created>
  <dcterms:modified xsi:type="dcterms:W3CDTF">2026-06-02T23:57:16Z</dcterms:modified>
</cp:coreProperties>
</file>