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разговор о человеке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понять человека, его выбор и внутренний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наука: общий разговор о человеке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Литературу изучают не только как искусство слова, но и как способ понять человека и общество. Филологи, психологи и культурологи рассматривают произведение с разных сторон, а ученые показывают, что чтение развивает мышление, речь и воображение.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писатели считают главным в книге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Льва Толстого в литературе особенно важны внутренний мир героя, его совесть и нравственный выбор. Через такие испытания читатель лучше понимает, что движет человеком и как рождается ответственность.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подчеркивал значение живого языка, ясности и выразительности. Если речь в книге точна и звучит естественно, читателю легче следить за мыслью автора и чувствовать красоту слова.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ценил точную деталь и подтекст: иногда короткая реплика или маленькая вещь рассказывают о герое больше, чем длинное объяснение. В этом проявляется сила сдержанного, но точного письма.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зеркало эпохи и как окно в чужой опыт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произведение сохраняет приметы своей эпохи: быт, речь, привычки и отношения между людьми. По этим деталям можно увидеть, как жили и думали люди в другое время.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жизнь становится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книгу, школьник знакомится с судьбами людей другого возраста, характера и круга общения. Это помогает лучше понимать не только прошлое, но и переживания, знакомые каждому.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анализируют в литературном произведении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стороны текста помогают быстрее увидеть его смысл и особенности.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обычно уделяют героям и теме, а язык, контекст и эмоции дополняют анализ.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анализа литературного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ученые изучают влияние чтения на школьника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 считают, что чтение художественных произведений тренирует внимание и память. Школьник учится удерживать в уме события, следить за героями и замечать важные изменения в сюжете.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активно работают речь и мышление. Школьник лучше понимает сложные фразы, точнее строит ответы и увереннее выражает свои мысли устно и письменно.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 воображение и умение сопереживать. Ребенок мысленно представляет образы, понимает чувства персонажей и начинает внимательнее относиться к переживаниям других людей.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помогает видеть разные точки зрения. Это важно для общения в классе, обсуждения книг и уважительного отношения к мнению собеседника.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текста к пониманию смысла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анализ помогает перейти от пересказа к осмыслению произведения.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А. С. Пушкина часто звучат темы свободы, дружбы и человеческого достоинства. Герои у него нередко оказываются перед непростым выбором, который показывает их характер.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особенно важны честь, верность слову и ответственность за поступок. Эти качества помогают понять, почему решение героя имеет нравственное значение.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 отличается ясностью, точностью и музыкальностью. Поэтому его произведения легко читать вслух, а сам писатель считается одним из создателей литературной нормы.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свобода, честь и выбор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ученые о литературе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авторы и ученые объясняют значение литературы.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говорят о жизненной правде и языке, а ученые помогают увидеть устройство текста и роль чтения.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 и культурологии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человек в сложном мире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внимательно показывает, как поступки влияют на душу человека. Поэтому его произведения помогают читателю задуматься о выборе, ответственности и смысле настоящей человеческой жизни.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Льва Толстого особенно важны совесть, внутренний поиск и нравственные испытания. Его герои часто меняются, потому что сталкиваются с трудными вопросами о жизни, семье и долге.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литература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усиливаются, когда читатель узнает себя в герое и замечает, как меняется его судьба.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вызывает сопереживание и тревогу; именно они помогают глубже понять характер и смысл событий.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литературе для 9 класса; дата не указана.
</a:t>
            </a:r>
            <a:endParaRPr lang="en-US" sz="6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наблюдения у Чехова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убирает лишнее и оставляет только то, что действительно работает на смысл. Благодаря этому каждое слово звучит точнее и заметнее.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жест, предмет или пауза у Чехова могут рассказать о герое больше, чем длинное описание. Читатель учится замечать значимое в малом.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Чехова важны не только слова, но и то, что скрыто между ними. Недомолвка помогает показать чувства и отношения героев без прямых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обсуждать литературный текст в классе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основана на работе с художественным текстом и поиске доказательств в самом произведении.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произведение не исчерпывается одним толкованием: значение рождается из связей между деталями, образами и эпизодами, которые читатель открывает постепенно и внимательно.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Лотман: текст хранит несколько смыслов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повторы и контрасты работают вместе, поэтому важен не отдельный факт, а его место в общей композиции и в движении сюжета.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эпизод можно понимать по-разному, если опираться на текст, а не на случайное впечатление. Тогда чтение становится точным и обоснованным.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учит замечать скрытые связи и видеть, как художественная форма помогает передавать идеи, настроение и авторский замысел без прямых объяснений.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Выготский связывал развитие речи и мышления с культурой и обучением. Поэтому обсуждение книги помогает точнее выражать мысли, задавать вопросы и понимать чужую точку зрения.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Выготский: чтение развивает мышление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художественных произведений тренирует внимание, память и воображение. Когда школьник следит за героем, он учится сравнивать поступки, замечать причины и делать выводы.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изучения литературы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нужны на уроке: без чувств текст кажется сухим, а без анализа теряется точность понимания.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больше опираются на характер и эмоции, ученые — на язык, историю и композицию; вместе эти взгляды дополняют друг друга.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по теме урока литературы; дата не указана.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глубокого чтения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вопросы помогают перейти от пересказа к анализу 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вопросы помогают читать не поверхностно, а вдумчиво: через них открываются характеры, конфликт и авторский замысел.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приемы анализа художественного текста на уроках литературы.
</a:t>
            </a:r>
            <a:endParaRPr lang="en-US" sz="6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жизни подростка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увидеть, почему люди поступают по-разному, даже если оказались в похожей ситуации. Так подросток учится внимательнее относиться к чужим чувствам и мотивам.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9 класса герой отвечает за слово, дружбу и поступок. Такие сюжеты показывают, что выбор почти всегда связан с ответственностью.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Разобраться в 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переживают сомнения, страх и радость, знакомые школьнику. Через их судьбы проще заметить собственные переживания и назвать их точнее.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вперед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думать о взрослении, мечтах и будущем. Они показывают, что трудности можно преодолевать, если не терять честность и верность своим ценностям.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взгляд: писатель и ученый вместе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эмоциональное чтение соединяется с точным анализом, произведение становится понятнее и глубже. Читатель видит не только сюжет, но и язык, композицию и смысловые повторы.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создает живой художественный мир, где важны образ, интонация и судьба героя. Ученый помогает рассмотреть, как этот мир устроен, и объясняет связи между деталями.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становится понятнее, когда ее читают вдумчиво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литературе учит замечать характеры, язык и нравственный смысл. Писатель и ученый помогают увидеть в книге и чувство, и мысль, и точное знание.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2026-05-23T04:34:53Z</dcterms:created>
  <dcterms:modified xsi:type="dcterms:W3CDTF">2026-05-23T04:34:53Z</dcterms:modified>
</cp:coreProperties>
</file>