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Млекопитающие, или Звери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Своеобразие млекопитающих проявляется в теплокровности, живорождении и заботе о потомстве.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более 200 миллионов лет назад, эволюционировали от древних рептилий. Их разнообразие увеличилось после вымирания динозавров, позволив освоить водные, наземные, подземные и воздушные пространства.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развитие класса Млекопитающие в истории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покрывает тело млекопитающих, сохраняя тепло даже в холодной среде. Это помогает им поддерживать постоянную температуру тела в различных условиях.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терморегуляция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выделяют молоко благодаря молочным железам, что обеспечивает питательность и защиту новорождённым на ранних стадиях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и выкармливание потомства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млекопитающих эффективно разделяет кислородсодержащую и венозную кровь, поддерживая высокий уровень активности и выносливости.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и кровообращение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Высокоразвитая нервная система позволяет обучаться, приспосабливаться и проявлять сложное поведение, что отличает млекопитающих от других животных.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нервная система
</a:t>
            </a:r>
            <a:endParaRPr lang="en-US" sz="1164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отлично адаптированы к жизни в океане, используя плавники и эхолокацию для ориентации.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волки обитают в лесах, используя деревья и укрытия для защиты и поиска пищи.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прокладывают сложные ходы под землёй, используя острые лапы и острое обоняние.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среда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покрыты шерстью и обладают способностью к активному полёту благодаря тонким кожистым перепонкам.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млекопитающие, откладывающие яйца: утконос и ехидна, сохранившие черты рептилий.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Развились в Австралии и Южной Америке, размножаются недоразвитыми детёнышами, продолжающими рост в сумке.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многочисленный подкласс, с развивающимся внутри материи эмбрионом и плацентой для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млекопитающих: этапы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доминируют по числу видов, занимая большую часть экосистем планеты.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млекопитающих относятся к плацентарным, что свидетельствует о их эволюционном успехе.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по подклассам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Первозвери откладывают яйца, что является редкостью среди млекопитающих. Взрослые обладают клоакой — общей системой выделения.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 ехидна живут в Австралии и Новой Гвинее. Несмотря на смешанные черты, они кормят детёнышей молоком и покрыты шерстью.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Первозвери: уникальные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сумчатых рождаются очень слабыми и дополняют развитие в сумке матери, где получают питание и защиту.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многообразие сумчатых сосредоточено в Австралии и соседних островах, а также в Южной Америке, включая такие виды, как кенгуру и опоссумы.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млекопитающие: особенности и среда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 происходит благодаря плаценте, обеспечивающей поступление питательных веществ и защиту во время беременности.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обитают в самых разных средах — от водных пространств до лесов и пустынь, включая множество видов с разнообразными размерами и формами.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строение и распространение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47108"/>
            <a:ext cx="4063200" cy="17751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 среде обитания, размножении и численности между однопроходными, сумчатыми и плацентарными.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наиболее многочисленны благодаря эффективному размножению и широкой адаптации.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подклассов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обмен веществ требует большого количества пищи; например, бурый медведь перед зимой накапливает значительные жировые запасы для поддержания энергии в период спячки.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постоянную температуру тела, благодаря чему их организмы активно функционируют в разных климатических условиях, обеспечивая стабильность биологических процессов.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ежи и летучие мыши, способны к глубокому сну или длительной спячке, что помогает экономить энергию в неблагоприятные периоды сезона.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ежедневно потребляет до 20 килограммов растительной пищи, что отражает особенности его пищеварительной системы и энергетические потребности для жизнедеятельности.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у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ночное зрение кошек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обладают способностью видеть в условиях плохой освещённости благодаря высокому количеству светочувствительных клеток в сетчатке. Это позволяет им успешно охотиться в ночное время и избегать опасностей.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излучают ультразвуки и улавливают отражённые сигналы для ориентации в пространстве и поиска добычи в полной темноте. Такой механизм помогает им эффективно передвигаться и охотиться ночью.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дельфинов и слонов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используют сложные звуковые сигналы для общения и координации действий в группе. Слоны способны узнавать себя в зеркале, что свидетельствует о высоком уровне самосознания и развитом интеллекте.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интеллект у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у млекопитающих отличаются по форме и функции: резцы для откусывания пищи, клыки для удержания и разрывания, а премоляры и моляры для пережёвывания и измельчения продуктов.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хищников, таких как тигры и волки, острые и крепкие клыки позволяют эффективно захватывать и разрывать плоть добычи, обеспечивая потребность в мясе для питания.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например коровы и лошади, имеют широкие и плоские коренные зубы, которые хорошо справляются с измельчением растительной пищи, способствуя качественному пищеварению.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разнообразие зубов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проявляют заботу о потомстве: самки кормят детёнышей молоком и защищают их, обеспечивая высокие шансы на выживание после рождения.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беременности значительно варьирует — у слонов она достигает 22 месяцев, а у мышей всего около 20 дней. У сумчатых детёныши рождаются недоразвитыми и продолжают рост в сумке матери.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потомства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живут группами со строгой социальной иерархией, где доминируют альфа-самец и альфа-самка. Такая система обеспечивает слаженность охоты и защиты территории для выживания всей стаи.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 стаях волков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образуют крупные колонии, где каждый индивидуум помогает в наблюдении за хищниками и совместном уходе за молодняком, создавая коллективный механизм выживания в суровых условиях.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сурков и взаимопомощь
</a:t>
            </a:r>
            <a:endParaRPr lang="en-US" sz="1297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используют жесты, звуки и предметы для общения друг с другом. Совместные действия в поиске пищи и решении проблем свидетельствуют об уровне интеллекта и развитой социальной организации.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сотрудничество обезьян
</a:t>
            </a:r>
            <a:endParaRPr lang="en-US" sz="119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социальные структуры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млекопитающих наблюдается среди мелких видов, включая мышей и летучих мышей, что отражает их адаптивные возможности.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грызунов и рукокрылых подтверждает их эволюционный успех и широкую экологическую нишу среди млекопитающих.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обеспечивают человека важными ресурсами: мясом, молоком и шерстью, что лежит в основе питания и производства одежды в сельских сообществах.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например собаки и кошки, стали неотъемлемой частью жизни человека, выполняя функции охраны и эмоциональной поддержки.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млекопитающих 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мест обитания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природных сред обитания вследствие вырубки лесов и урбанизации ведёт к снижению численности многих видов млекопитающих, ограничивая их возможности для выживания.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охота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наносит серьёзный урон популяциям, особенно редких и ценных видов, таких как амурский тигр и снежный барс, усиливая угрозу их исчезновения.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природы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включая создание заповедников и занесение видов в Красную книгу, способствуют сохранению биологического разнообразия и развитию экологического просвещения.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этой крошечной летучей мыши достигает всего двух граммов, что позволяет ей свободно перемещаться и охотиться на насекомых в тропических лесах.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лёгким из млекопитающих является летучая мышь-крошка из Таиланда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зоологии, 2022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поддержании баланса экосистем и обеспечении устойчивости природных сообществ, что критично для здоровья планеты и благополучия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природы и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2026-05-08T22:45:25Z</dcterms:created>
  <dcterms:modified xsi:type="dcterms:W3CDTF">2026-05-08T22:45:25Z</dcterms:modified>
</cp:coreProperties>
</file>