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углы: базовое свойство геометрии 7 класса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помогают быстро находить неизвестные величины и читать чертежи.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смежные углы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появляются на пересечении прямых, у лучей и на чертежах с прямой линией. В 7 классе их изучают как удобное правило для быстрых вычислений и знакомства с развернутым углом, вершиной и стороной угла.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смежных углов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всегда имеют одну общую вершину, то есть одну и ту же точку, из которой выходят их стороны. Это первый признак, по которому начинают проверку на чертеже.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являются продолжениями друг друга и лежат на одной прямой. Поэтому вместе смежные углы образуют развернутый угол, а его величина равна 180°.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углов есть общая сторона: один луч принадлежит сразу двум углам. Именно она соединяет их и показывает, что углы расположены рядом, а не отдельно друг от друга.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сторона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пара смежных углов на чертеже
</a:t>
            </a:r>
            <a:endParaRPr lang="en-US" sz="2877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сначала видна прямая линия, которая служит основанием для построения. От точки на этой прямой выходит луч и делит развернутый угол на две части.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основа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измерить оба угла, их сумма окажется равной 180°. На схеме это показывает, что внешние стороны вместе образуют одну прямую линию.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пары углов отмечают общую вершину, общую сторону и обозначения каждой величины. Такая подпись помогает сразу понять, какие именно углы рассматриваются на чертеже.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Подписанные элементы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смежные ли это углы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 смежных углов и их свойству суммы 180°.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угловых величин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запомнить, что смежные углы связаны именно с развернутым углом и не заменяют другие виды углов.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по значению совпадают с развернутым углом, поэтому их нельзя приравнивать к 90° или 360°.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свойство смежных углов; школьный курс геометрии, 7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нахождения второго смежного угла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используется одно правило: второй угол находят вычитанием известной величины из 180°.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подтверждает одно правило: смежные углы всегда дополняют друг друга до 180°.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смежных углов.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к этой величине в сумме приходят любые смежные углы.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ключевая проверка на чертеже: если сумма двух соседних углов равна этому значению, значит, они смежные.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 свойство смежных углов из школьного курса геометрии.
</a:t>
            </a:r>
            <a:endParaRPr lang="en-US" sz="10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72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вычисления по свойству смежных углов
</a:t>
            </a:r>
            <a:endParaRPr lang="en-US" sz="2572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смежных углов равен 125°, второй находят так: 180° − 125° = 55°. Это самый простой способ проверки, подходит ли ответ к рисунку.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125°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смежные углы равны между собой, значит, каждый из них составляет 90°. Так получается потому, что два одинаковых угла должны вместе дать 180°.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известен угол 47°, второй смежный угол равен 180° − 47° = 133°. Здесь важно не складывать заново, а сразу использовать разность.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47°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углы: в чём разница
</a:t>
            </a:r>
            <a:endParaRPr lang="en-US" sz="2815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66556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расположены рядом, имеют общую сторону и вместе образуют прямую линию. Поэтому их сумма всегда равна 180°, а один угол легко найти по другому.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22936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стоят рядом и внешние стороны образуют прямую, это смежные углы. Если углы напротив друг друга, речь уже идёт о вертикальных углах.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294746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углы лежат напротив друг друга при пересечении двух прямых. У них нет общей стороны, зато они равны между собой, что удобно использовать в задачах.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решения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на чертеже общую вершину и общую сторону, затем проверьте, образуют ли внешние стороны прямую линию, и запишите сумму 180°.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смежными углами
</a:t>
            </a:r>
            <a:endParaRPr lang="en-US" sz="2575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9851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не всегда смежные. Чтобы пара считалась смежной, две внешние стороны должны лежать на одной прямой, иначе правило 180° не работает.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9825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любые соседние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310337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 ошибке называют сумму смежных углов 90° или 360°. На самом деле она всегда равна 180°, поэтому ответ удобно проверять простым вычитанием.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310311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сумма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455100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находятся напротив друг друга и равны, а смежные расположены рядом и дают сумму 180°. Это разные ситуации, хотя на рисунке они могут быть похожи.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455074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вертикальными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наборы углов дают 180°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смежных углов важна не только сумма, но и расположение: они всегда лежат рядом на одной прямой.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наборы могут давать 180°, но смежные углы — это всегда именно одна пара углов на прямой.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свойство смежных углов; дата не требуется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60540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 окружающих предметах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книга раскрыта почти полностью, её страницы образуют почти прямую линию. Если одна страница чуть приподнята, получаются два соседних угла, похожих на смежные.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смежные углы появляются всякий раз, когда луч делит прямую на две части. Поэтому их удобно искать на схеме сразу по расположению сторон.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Полотно двери и стена образуют угол, который можно сравнить с частью развернутого угла. Если рассматривать линию движения двери, легко увидеть смежную пару.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дверь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углов, которые часто путают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признаки трёх ситуаций, чтобы не перепутать смежные углы с похожими случаями на чертеже.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углов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смежности — внешние стороны образуют прямую линию; одна общая вершина сама по себе ещё ничего не доказывает.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смежные углы на чертеже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рисунке отмечают общую вершину буквой и проводят лучи, чтобы было видно расположение сторон. Это помогает точно указать, какие углы рассматриваются.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вершину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возле каждого угла записывают градусы и, если нужно, отмечают 180°. Такая запись делает чертёж понятным и помогает не перепутать смежные углы с другими.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Подписывают величины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Общую сторону обычно показывают одним лучом и рядом рисуют дуги для обоих углов. Так сразу видно, что углы находятся рядом и имеют общий элемент.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общую сторону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свойства на примерах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графике показывает отдельную пару углов, а общая высота подтверждает неизменную сумму.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подтверждают одно правило: смежные углы всегда дополняют друг друга до 180°, поэтому больший угол соответствует меньшему второму.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смежных углов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смежных углов с уравнениями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63800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обозначен как x, а второй как x + 30, то по свойству смежных углов их сумма равна 180°. Получаем уравнение x + x + 30 = 180.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800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уравнения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167483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 решения, достаточно сложить найденные значения: 75° и 105° дают 180°. Если сумма совпала, ответ записан верно.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167483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700" dirty="0"/>
          </a:p>
        </p:txBody>
      </p:sp>
      <p:sp>
        <p:nvSpPr>
          <p:cNvPr id="13" name="Text 6"/>
          <p:cNvSpPr txBox="1"/>
          <p:nvPr/>
        </p:nvSpPr>
        <p:spPr>
          <a:xfrm>
            <a:off x="3315646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уравнения выходит 2x = 150, значит x = 75. Тогда второй угол равен 105°. Такой способ показывает, как геометрия использует алгебру.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15646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смежных углах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смежных углов есть общая вершина и общая сторона, а две другие стороны лежат на одной прямой. Именно это отличает их от обычных соседних углов.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второй находят вычитанием из 180°. Если углы выражены через букву, составляют уравнение и находят значение переменной.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смежных углов всегда равна 180°. Это удобно использовать для устного счёта, проверки чертежей и быстрого поиска неизвестной величины без длинных вычислений.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смежных углов делает чертежи понятнее и решение задач быстрее. Это простое правило открывает путь к вертикальным углам, параллельным прямым и новым геометрическим темам.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помогают быстро решать геометрические задачи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2026-05-29T02:13:47Z</dcterms:created>
  <dcterms:modified xsi:type="dcterms:W3CDTF">2026-05-29T02:13:47Z</dcterms:modified>
</cp:coreProperties>
</file>