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книг: зачем в них разбираться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книге понять её задачу и выбрать чтение без ошибок?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бывает не только «интересной» или «скучной». У каждого вида есть своя задача: развлекать, объяснять, учить или быстро подсказывать нужный факт.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виды книг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572636"/>
            <a:ext cx="3848986" cy="10697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оси классификации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помогает понять, что именно делает книга: рассказывает историю или сообщает сведения.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книга построена вокруг событий и героев, это художественный текст; если вокруг знаний и объяснений — нехудожественный.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литературоведческая классификация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жанры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о настроении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заранее понять, какой будет книга: быстрый или спокойный темп, много ли загадок, есть ли юмор, опасность или школьные ситуации.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жанру легче выбрать книгу по интересам. Если нравится разгадка, подойдёт детектив; если хочется чудес, лучше искать фэнтези или сказку.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экономит время в библиотеке и книжном магазине: уже по названию на обложке можно сузить поиск и не открывать десятки случайных книг.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и экшен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книгах события развиваются быстро: герой почти всегда куда-то бежит, ищет, спасает или преодолевает серьёзное препятствие.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опасные задачи, непредсказуемые повороты и необходимость принимать решения в короткий срок, поэтому читать их особенно увлекательно.
</a:t>
            </a:r>
            <a:endParaRPr lang="en-US" sz="1231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нередко строятся вокруг поисков сокровищ, экспедиций, побега из ловушки или спасения друзей из сложной ситуации.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удобно узнавать по коротким главам, смене локаций и ощущению, что каждое событие сразу меняет ход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вселенная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 создаёт собственный мир с магией, необычными существами и правилами, которые читатель принимает как часть сюжета.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квеста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проходят испытания, ищут артефакты, учатся в школе волшебства или отправляются в большое путешествие.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борьба добра и зла, но она раскрывается через приключения, выбор и отношения между персонажами.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волшебства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Читателя привлекают не только чудеса, но и логика вымышленного мира: у магии обычно есть свои ограничения и правила.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соединяет вымысел с идеями науки: технологии, космос и будущее становятся основой сюжета.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 книге опора на научные идеи и возможные технологии, тем ближе она к научной фантастике.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тематическим признакам жанра для учебной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и триллер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 строится вокруг вопроса «кто это сделал?» или «как всё произошло?». Читатель следит за уликами, версиями и шагами расследования вместе с героем.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Триллер делает акцент на риске и напряжении: важно не только найти ответ, но и успеть вовремя, избежать опасности и не потерять контроль.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чтения подходят истории с тайной, неожиданной развязкой и без лишней жестокости, чтобы интрига сохранялась, но текст оставался комфортным.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реализм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таких книг ходят в школу, ссорятся, мирятся, переживают оценки и учатся понимать себя. Поэтому сюжет легко сравнить с собственной жизнью.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 реалистических историях показана через разговоры, поддержку, ревность, совместные дела и умение договариваться после конфликта.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книги о повседневности показывают семью, домашние обязанности, переезд, кружки и маленькие перемены, из которых складывается взросление.
</a:t>
            </a:r>
            <a:endParaRPr lang="en-US" sz="139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увидеть, что серьёзные вопросы бывают не только в приключениях: выбор, ответственность и эмоции важны и в реальном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формы фольклора чаще всего рассматривают как сказку, миф и легенду.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литературоведческая классификация фольклора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запомнить три классические формы фольклора и отличать их от современных жанров.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складываются в одну строфу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термин «четверостишие»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Четверостишие — самая узнаваемая строфа для начала знакомства с поэзией: короткая форма помогает услышать ритм, рифму и интонацию.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как последовательность реплик и авторских указаний, которые помогают поставить текст на сцене.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к спектаклю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в картинках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исчезла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спорят из-за пропавшей карты, а каждый новый кадр показывает, как меняются их лица и позы. Маленькие детали на фоне подсказывают, кто говорит правду, а кто что-то скрывает. История читается быстро, но оставляет место для догадок.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на чердаке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странице герой слышит странный шорох на чердаке и открывает дверь в новый мир. Несколько крупных кадров, короткие реплики и тени в углу сразу задают тревожное ожидание. Иллюстрации помогают увидеть эмоции раньше, чем их объяснит текст.
</a:t>
            </a:r>
            <a:endParaRPr lang="en-US" sz="978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вечер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после дождя отражается в лужах, и каждый панельный переход меняет угол зрения. Без длинных описаний видно, как герой идёт через площадь, встречает знакомого и принимает решение. Важную роль играет не только речь, но и расположение кадров.
</a:t>
            </a:r>
            <a:endParaRPr lang="en-US" sz="9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помогают сразу сориентироваться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детских познавательных изданий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познавательных книгах часто есть разделы и подзаголовки, чтобы быстрее находить ответ и не читать всё подряд.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книги: чем они отличаются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похожи по задаче, но различаются по способу поиска информации: от длинных обзоров до кратких статей и словарных статей.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объясняет тему шире, справочник помогает быстро проверить факт, а словарь нужен для точного значения слова.
</a:t>
            </a:r>
            <a:endParaRPr lang="en-US" sz="1333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издания: общие принципы построения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учебные книги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выстраивает тему по порядку: сначала объяснение, потом примеры, затем задания. Такой формат помогает учиться шаг за шагом и видеть связь между разделами.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проверяют, понял ли ученик правило или способ решения. Они не просто повторяют материал, а учат применять его в новой задаче.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навыка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Пособие чаще фокусируется на одном навыке: чтении, письме, счёте или подготовке к контрольной. Из-за этого им удобно пользоваться для тренировки и повторения.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книги полезно читать не один раз: сначала для знакомства, потом для закрепления, а затем для быстрого повторения перед уроком или работой.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фактов к воспоминаниям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начинает с рождения, детства и важных этапов жизни. Автор собирает даты, факты и события, чтобы показать путь человека от начала до конца.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рассказывается о главных поступках, работе, открытиях или испытаниях. Здесь особенно важны точность и ясность, потому что речь идёт о реальных событиях.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чаще строятся вокруг личных воспоминаний автора. В них события оцениваются изнутри, поэтому рядом с фактами появляется собственный взгляд и настроение.
</a:t>
            </a:r>
            <a:endParaRPr lang="en-US" sz="13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 возрасту и назначению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возрастов книги выбирают не только по теме, но и по длине текста, сложности слов и темпу чтения. Это помогает читать без лишнего напряжения.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книги обычно самые простые, подростковые — самые насыщенные темами взросления, а книги для чтения вслух сильнее опираются на ритм и повтор.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детской и подростковой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книги строится на быстрых признаках, которые можно проверить за одну-две минуты.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 книги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становятся понятнее, когда видишь их тип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Разобравшись в видах книг, легче не теряться на полке и выбирать чтение под настроение, задачу и возраст. Чем лучше понятен формат, тем интереснее открывать новые книги самостоятельно.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2026-07-25T21:02:56Z</dcterms:created>
  <dcterms:modified xsi:type="dcterms:W3CDTF">2026-07-25T21:02:56Z</dcterms:modified>
</cp:coreProperties>
</file>