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46998" y="0"/>
            <a:ext cx="329505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579375"/>
            <a:ext cx="51393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1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Маленькое и большое в книгах и вокруг нас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3703450"/>
            <a:ext cx="3498900" cy="11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замечать размер в словах, картинках и жизни.
</a:t>
            </a:r>
            <a:endParaRPr lang="en-US" sz="1122" dirty="0"/>
          </a:p>
        </p:txBody>
      </p:sp>
      <p:sp>
        <p:nvSpPr>
          <p:cNvPr id="6" name="Text 2"/>
          <p:cNvSpPr txBox="1"/>
          <p:nvPr/>
        </p:nvSpPr>
        <p:spPr>
          <a:xfrm>
            <a:off x="269995" y="270000"/>
            <a:ext cx="5139300" cy="5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00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1100" y="1336743"/>
            <a:ext cx="3513000" cy="33243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 чтении важен размер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043450"/>
            <a:ext cx="4204800" cy="17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сказках и рассказах размер помогает сразу увидеть героя, представить картину и понять, зачем автор выбрал именно такие слова.
</a:t>
            </a:r>
            <a:endParaRPr lang="en-US" sz="1022" dirty="0"/>
          </a:p>
        </p:txBody>
      </p:sp>
      <p:sp>
        <p:nvSpPr>
          <p:cNvPr id="8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311475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Короткое слово в детской книге часто открывает важную мысль: маленький герой может оказаться самым смелым и находчивым.
</a:t>
            </a:r>
            <a:endParaRPr lang="en-US" sz="922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2488251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Слова-помощники — «маленький», «большой», «крошечный», «огромный» — делают сравнение точным и помогают лучше представить картинку.
</a:t>
            </a:r>
            <a:endParaRPr lang="en-US" sz="922" dirty="0"/>
          </a:p>
        </p:txBody>
      </p:sp>
      <p:sp>
        <p:nvSpPr>
          <p:cNvPr id="6" name="Text 2"/>
          <p:cNvSpPr txBox="1"/>
          <p:nvPr/>
        </p:nvSpPr>
        <p:spPr>
          <a:xfrm>
            <a:off x="270000" y="3665026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сказках размер не всегда говорит о силе или доброте: большой персонаж может быть смешным, а маленький — очень умным.
</a:t>
            </a:r>
            <a:endParaRPr lang="en-US" sz="922" dirty="0"/>
          </a:p>
        </p:txBody>
      </p:sp>
      <p:sp>
        <p:nvSpPr>
          <p:cNvPr id="7" name="Text 3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Маленькие слова, большие смыслы
</a:t>
            </a:r>
            <a:endParaRPr lang="en-US" sz="2000" dirty="0"/>
          </a:p>
        </p:txBody>
      </p:sp>
      <p:sp>
        <p:nvSpPr>
          <p:cNvPr id="8" name="Text 4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3250" y="1126936"/>
            <a:ext cx="4960800" cy="17876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8650" y="3068975"/>
            <a:ext cx="4960800" cy="17876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маленьких героя в сказочном мире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1126525"/>
            <a:ext cx="3472800" cy="17895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Мышка у большой книги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Маленькая мышка стоит рядом с огромной книгой и внимательно смотрит на страницу. Рядом видно, что она совсем крошечная, но не боится. Такая картинка сразу показывает: маленький герой может быть любопытным и смелым.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275400" y="3076767"/>
            <a:ext cx="3472800" cy="17895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Гном и тяжёлый ключ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Небольшой гном держит в руках большой ключ и старается открыть дверь. Ключ кажется почти таким же большим, как он сам. Иллюстрация помогает увидеть, что размер делает сцену немного смешной, но герой всё равно не сдаётся.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1778238"/>
            <a:ext cx="2649000" cy="226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Большой герой в книге сразу заметен: медведь, слон или великан создают ощущение силы, спокойствия или важного события.
</a:t>
            </a:r>
            <a:endParaRPr lang="en-US" sz="922" dirty="0"/>
          </a:p>
        </p:txBody>
      </p:sp>
      <p:sp>
        <p:nvSpPr>
          <p:cNvPr id="6" name="Text 1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Большие герои и большие предметы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3242037" y="1778238"/>
            <a:ext cx="2649000" cy="226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Большие предметы — дом, корабль, дерево, гора — помогают показать трудный путь, простор или место, где происходит действие.
</a:t>
            </a:r>
            <a:endParaRPr lang="en-US" sz="922" dirty="0"/>
          </a:p>
        </p:txBody>
      </p:sp>
      <p:sp>
        <p:nvSpPr>
          <p:cNvPr id="9" name="Text 4"/>
          <p:cNvSpPr txBox="1"/>
          <p:nvPr/>
        </p:nvSpPr>
        <p:spPr>
          <a:xfrm>
            <a:off x="6214074" y="1778238"/>
            <a:ext cx="2649000" cy="226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 большой размер не всегда означает доброту или ум. Иногда большой персонаж оказывается неуклюжим, а порой даже очень смешным.
</a:t>
            </a:r>
            <a:endParaRPr lang="en-US" sz="9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2286218"/>
            <a:ext cx="275400" cy="2203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72949" y="2273975"/>
            <a:ext cx="275400" cy="244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75897" y="2270029"/>
            <a:ext cx="275400" cy="244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авторы сравнивают маленькое и большое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775071" y="2255827"/>
            <a:ext cx="22821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Противопоставление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ставит рядом разные по размеру предметы или героев, чтобы сцена стала заметнее и выразительнее. Такой приём помогает читателю сразу увидеть контраст.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678017" y="2255827"/>
            <a:ext cx="22821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Яркая картина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Маленький зайчик рядом с большим волком или снежинка рядом с сугробом создают образ, который легко представить. Текст становится почти как рисунок.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580962" y="2251890"/>
            <a:ext cx="22821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Лёгкое запоминание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тексте есть точное сравнение, его проще запомнить. Противоположные слова делают мысль ясной, а чтение — интереснее и живее.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128753"/>
            <a:ext cx="8593200" cy="3744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0825" y="270000"/>
            <a:ext cx="85932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сравнивать предметы в тексте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280825" y="625800"/>
            <a:ext cx="8593200" cy="1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находим героя или предмет, потом смотрим, что именно в нём описано как маленькое или большое.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4" name="Text 1"/>
          <p:cNvSpPr txBox="1"/>
          <p:nvPr/>
        </p:nvSpPr>
        <p:spPr>
          <a:xfrm>
            <a:off x="5408975" y="1725110"/>
            <a:ext cx="34650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буква меняет смысл слова. Это учит внимательно читать каждую строчку и замечать даже крошечные детали.
</a:t>
            </a:r>
            <a:endParaRPr lang="en-US" sz="1022" dirty="0"/>
          </a:p>
        </p:txBody>
      </p:sp>
      <p:sp>
        <p:nvSpPr>
          <p:cNvPr id="5" name="Text 2"/>
          <p:cNvSpPr txBox="1"/>
          <p:nvPr/>
        </p:nvSpPr>
        <p:spPr>
          <a:xfrm>
            <a:off x="280825" y="4689888"/>
            <a:ext cx="34650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 темы урока
</a:t>
            </a:r>
            <a:endParaRPr lang="en-US" sz="722" dirty="0"/>
          </a:p>
        </p:txBody>
      </p:sp>
      <p:sp>
        <p:nvSpPr>
          <p:cNvPr id="6" name="Text 3"/>
          <p:cNvSpPr txBox="1"/>
          <p:nvPr/>
        </p:nvSpPr>
        <p:spPr>
          <a:xfrm>
            <a:off x="280825" y="987763"/>
            <a:ext cx="43722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280825" y="2319713"/>
            <a:ext cx="43722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может изменить смысл слова и превратить простое чтение в маленькое открытие.
</a:t>
            </a:r>
            <a:endParaRPr lang="en-US" sz="2423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2275" y="1335729"/>
            <a:ext cx="4691700" cy="332634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Большое и маленькое на странице книги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1607838"/>
            <a:ext cx="36462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части страницы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Большой заголовок первым привлекает взгляд. Он словно говорит: «Открой меня скорее!» Крупная иллюстрация тоже помогает сразу понять тему страницы.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3128157"/>
            <a:ext cx="36462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Мелкие детали текста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заголовком живут маленькие буквы, строки и знаки. Именно они хранят историю, поэтому в книге важны и большие, и совсем крошечные части.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Сказочные примеры размера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80825" y="1997100"/>
            <a:ext cx="23778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сказки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Маленький герой появляется рядом с большим миром: лесом, домом или дорогой. Уже здесь становится ясно, что его ждёт необычное приключение.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324200" y="1997100"/>
            <a:ext cx="23778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Испытание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 создаёт трудность: нужно пройти через огромный лес, поднять тяжёлый предмет или догадаться, как обойти сильного противника.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367575" y="1997100"/>
            <a:ext cx="23778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Развязка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Маленький герой находит умное решение. И тут выясняется: в сказке важны не только рост и сила, но и смелость, сообразительность и доброе сердце.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128753"/>
            <a:ext cx="8593200" cy="3744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0825" y="270000"/>
            <a:ext cx="85932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понять значение сравнения в рассказе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280825" y="625800"/>
            <a:ext cx="8593200" cy="1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Шаги помогают увидеть, что именно сравнивает автор и зачем он это делает.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8925" y="1797831"/>
            <a:ext cx="368400" cy="368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07850" y="1797831"/>
            <a:ext cx="276300" cy="36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34675" y="1797831"/>
            <a:ext cx="368400" cy="368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07550" y="1797831"/>
            <a:ext cx="368400" cy="368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Маленькие предметы, которые помогают читать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80825" y="2394191"/>
            <a:ext cx="20745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Карандаш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Карандаш помогает подчёркивать важные слова и ставить аккуратные пометки. Он маленький, но без него на уроке трудно отмечать новое и быстро возвращаться к нужной строке.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453697" y="2394191"/>
            <a:ext cx="20745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Закладка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Закладка бережно хранит нужную страницу и не даёт потерять место в книге. Её легко положить между страницами, а потом сразу продолжить чтение без долгих поисков.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626569" y="2394191"/>
            <a:ext cx="20745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Линейка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Линейка нужна, чтобы ровно проводить линии и аккуратно работать в тетради. Она занимает совсем мало места в пенале, но делает задания понятными и красивыми.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799441" y="2394191"/>
            <a:ext cx="20745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Карточки со словами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Карточки со словами удобно держать в руке и быстро перебирать. На них помещаются короткие задания, новые слова и примеры для чтения, поэтому маленький набор помогает учиться каждый день.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3077567"/>
            <a:ext cx="4252500" cy="179402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1674" y="3077567"/>
            <a:ext cx="4252500" cy="17940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Большие предметы в школе и дома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1125960"/>
            <a:ext cx="3472800" cy="17577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Доска, которую видно всем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классе большая доска сразу привлекает внимание. На ней учитель пишет буквы, слова и задания, а дети смотрят на неё с мест. Рядом с доской маленький ученик или книга выглядит особенно заметно, и размер легко сравнить.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621675" y="1134473"/>
            <a:ext cx="3472800" cy="17577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Шкаф и дверь — большие помощники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и в школе большие шкафы и двери часто стоят рядом с маленькими предметами. Шкаф хранит вещи, а дверь помогает входить и выходить. Если поставить рядом маленькую тетрадь или игрушку, масштаб сразу становится понятным и наглядным.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393624" y="1663050"/>
            <a:ext cx="3039600" cy="13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Маленький герой не обязан быть самым крепким в сказке. Он может заметить то, что пропустили другие, и именно это помогает ему выбраться из трудной ситуации.
</a:t>
            </a:r>
            <a:endParaRPr lang="en-US" sz="922" dirty="0"/>
          </a:p>
        </p:txBody>
      </p:sp>
      <p:sp>
        <p:nvSpPr>
          <p:cNvPr id="7" name="Text 1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Маленькое может быть сильным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9" name="Text 3"/>
          <p:cNvSpPr txBox="1"/>
          <p:nvPr/>
        </p:nvSpPr>
        <p:spPr>
          <a:xfrm>
            <a:off x="4726284" y="1659038"/>
            <a:ext cx="3039600" cy="13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Смелость, ум и доброта часто оказываются сильнее роста и громкого голоса. Поэтому крошечный персонаж нередко спасает друзей лучше, чем большой и важный сосед.
</a:t>
            </a:r>
            <a:endParaRPr lang="en-US" sz="922" dirty="0"/>
          </a:p>
        </p:txBody>
      </p:sp>
      <p:sp>
        <p:nvSpPr>
          <p:cNvPr id="10" name="Text 4"/>
          <p:cNvSpPr txBox="1"/>
          <p:nvPr/>
        </p:nvSpPr>
        <p:spPr>
          <a:xfrm>
            <a:off x="3052210" y="3290113"/>
            <a:ext cx="3039600" cy="13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детских историях маленький поступок тоже становится подвигом. Подать руку, не испугаться, сказать правду — это выглядит просто, но требует настоящей силы характера.
</a:t>
            </a:r>
            <a:endParaRPr lang="en-US" sz="9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128753"/>
            <a:ext cx="8593200" cy="3744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0825" y="270000"/>
            <a:ext cx="85932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растёт маленькое дело до большого результата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280825" y="625800"/>
            <a:ext cx="8593200" cy="1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Маленькое начало постепенно превращается в заметный итог, если действие повторяется и не теряет смысл.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1226275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Доброе чувство не всегда звучит громко. Иногда оно прячется в улыбке, которой ребёнок встречает друга, и сразу делает день теплее и светлее.
</a:t>
            </a:r>
            <a:endParaRPr lang="en-US" sz="92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134615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кажется маленькой, если это только подвинуть стул или поднять упавшую ручку. Но именно такие простые дела показывают заботу лучше длинных слов.
</a:t>
            </a:r>
            <a:endParaRPr lang="en-US" sz="922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3042954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Вежливое слово может изменить настроение целого класса. Оно звучит тихо, зато оставляет после себя уважение, доверие и хорошее желание помочь в ответ.
</a:t>
            </a:r>
            <a:endParaRPr lang="en-US" sz="922" dirty="0"/>
          </a:p>
        </p:txBody>
      </p:sp>
      <p:sp>
        <p:nvSpPr>
          <p:cNvPr id="8" name="Text 3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Большое чувство и маленький поступок
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10" name="Text 5"/>
          <p:cNvSpPr txBox="1"/>
          <p:nvPr/>
        </p:nvSpPr>
        <p:spPr>
          <a:xfrm>
            <a:off x="270000" y="3951300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Аккуратный жест тоже многое говорит о человеке. Если он бережно передаёт книгу или делится карандашом, читатель понимает: перед ним внимательный и добрый герой.
</a:t>
            </a:r>
            <a:endParaRPr lang="en-US" sz="9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1336033"/>
            <a:ext cx="3646200" cy="332573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один и тот же предмет кажется разным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4182275" y="1672300"/>
            <a:ext cx="40581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 большими вещами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рядом с портфелем кажется небольшой, потому что рядом стоит более крупный предмет. Если рядом поставить дом, та же книга будет выглядеть совсем крошечной.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182275" y="3063694"/>
            <a:ext cx="40581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 маленькими вещами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 же книга рядом с карандашом или закладкой уже кажется большой. Сравнение меняет взгляд, и ребёнок быстро понимает: размер виден только в соседстве с другими предметами.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139405" y="1497381"/>
            <a:ext cx="32754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«маленький» и «большой» сразу подсказывают, что нужно представить предмет в сравнении. Они помогают увидеть героя, вещь или место так, как задумал автор.
</a:t>
            </a:r>
            <a:endParaRPr lang="en-US" sz="922" dirty="0"/>
          </a:p>
        </p:txBody>
      </p:sp>
      <p:sp>
        <p:nvSpPr>
          <p:cNvPr id="7" name="Text 1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помогают увидеть размер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9" name="Text 3"/>
          <p:cNvSpPr txBox="1"/>
          <p:nvPr/>
        </p:nvSpPr>
        <p:spPr>
          <a:xfrm>
            <a:off x="4740130" y="1497381"/>
            <a:ext cx="32754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«крошечный» и «огромный» делают картину ярче. Они усиливают впечатление, будто читатель смотрит сначала через лупу, а потом через широкое окно.
</a:t>
            </a:r>
            <a:endParaRPr lang="en-US" sz="922" dirty="0"/>
          </a:p>
        </p:txBody>
      </p:sp>
      <p:sp>
        <p:nvSpPr>
          <p:cNvPr id="10" name="Text 4"/>
          <p:cNvSpPr txBox="1"/>
          <p:nvPr/>
        </p:nvSpPr>
        <p:spPr>
          <a:xfrm>
            <a:off x="1139330" y="3100481"/>
            <a:ext cx="32754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«низкий», «высокий», «длинный» и «короткий» уточняют не только размер, но и форму. Благодаря им описание становится точным, а картинка — понятной.
</a:t>
            </a:r>
            <a:endParaRPr lang="en-US" sz="922" dirty="0"/>
          </a:p>
        </p:txBody>
      </p:sp>
      <p:sp>
        <p:nvSpPr>
          <p:cNvPr id="11" name="Text 5"/>
          <p:cNvSpPr txBox="1"/>
          <p:nvPr/>
        </p:nvSpPr>
        <p:spPr>
          <a:xfrm>
            <a:off x="4740055" y="3100481"/>
            <a:ext cx="32754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заметить такие слова в тексте, чтение идёт легче. Ребёнок быстрее понимает, кого или что автор хочет показать, и не путается в описании.
</a:t>
            </a:r>
            <a:endParaRPr lang="en-US" sz="9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1100" y="1336743"/>
            <a:ext cx="3513000" cy="33243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Маленькое и большое рядом в жизни и в книге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593100" y="1999875"/>
            <a:ext cx="33438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жизни мы видим маленькие и большие вещи каждый день: пуговицу и мяч, тетрадь и шкаф, муравья и дерево. Сравнение помогает сразу заметить разницу и улыбнуться.
</a:t>
            </a:r>
            <a:endParaRPr lang="en-US" sz="1022" dirty="0"/>
          </a:p>
        </p:txBody>
      </p:sp>
      <p:sp>
        <p:nvSpPr>
          <p:cNvPr id="8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9" name="Text 3"/>
          <p:cNvSpPr txBox="1"/>
          <p:nvPr/>
        </p:nvSpPr>
        <p:spPr>
          <a:xfrm>
            <a:off x="593100" y="3177631"/>
            <a:ext cx="33438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книге рядом тоже живут разные по размеру герои, события и чувства. Когда маленькое и большое встречаются вместе, история становится живой, запоминающейся и чуть-чуть волшебной.
</a:t>
            </a:r>
            <a:endParaRPr lang="en-US" sz="10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170000"/>
            <a:ext cx="54864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мысль: размер помогает лучше читать и понимать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3427975"/>
            <a:ext cx="3498900" cy="1445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Маленькое и большое делают текст понятнее и интереснее. Они помогают замечать детали, сравнивать героев и видеть скрытый смысл. В книге даже крошечная деталь может открыть большую мысль.
</a:t>
            </a:r>
            <a:endParaRPr lang="en-US" sz="1122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2026-05-24T02:23:44Z</dcterms:created>
  <dcterms:modified xsi:type="dcterms:W3CDTF">2026-05-24T02:23:44Z</dcterms:modified>
</cp:coreProperties>
</file>