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Грин. «Четырнадцать футов»: рассказ о выборе, смелости и точной детали
</a:t>
            </a:r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сюжет превращается в нравственное испытание: один поступок показывает характер и смысл меры.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Грин (1880–1932) писал о мечте, смелости и внутренней свободе человека. В его прозе часто встречаются море, путешествие, опасность, ожидание и проверка характера. Для школьного чтения важны ясный сюжет, яркая деталь и романтический герой.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Грин и особенности его произведений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соединяет морскую обстановку с нравственным смыслом: внешняя ситуация становится поводом для выбора. Напряжение рождается не из громких событий, а из того, как герой действует в нужную минуту.
</a:t>
            </a:r>
            <a:endParaRPr lang="en-US" sz="1004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эпизод превращается в проверку характера и отношений между людьми. Сюжет показывает: даже «случайный» момент может раскрыть, насколько человек умеет уважать других и отвечать за поступок.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немного действующих лиц, поэтому внимание сосредоточено на одном важном событии. Название с точной мерой сразу настраивает читателя: именно деталь запускает мысль о точности и ответственности.
</a:t>
            </a:r>
            <a:endParaRPr lang="en-US" sz="1004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рассказа «Четырнадцать футов» в творчестве Грина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последовательность: от обычной ситуации к решающему выбору и итоговой мысли.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рассказа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вместо длинных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13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Грина герой проявляется через действия: он выбирает, когда нужно действовать, и не уходит в разговоры. Ему важны собранность, решительность и ответственность за своё слово — в сложной ситуации это видно сразу.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собранность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связан с морской средой: там, где есть риск и ожидание, спокойствие особенно заметно. Поэтому уместны морской пейзаж, фигура на фоне воды и деталь, связанная с мерой и моментом испытания.
</a:t>
            </a:r>
            <a:endParaRPr lang="en-US" sz="1399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как человек поступка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280" y="1394038"/>
            <a:ext cx="408544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усиливает напряжение: читатель шаг за шагом приходит к решающему поступку и итоговому выводу.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композиции рассказа в методическом разборе.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структура делает эпизод напряжённым и помогает читателю увидеть, как выбор героя раскрывает главную мысль.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599424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приходится решать, как поступить правильно, когда обычные правила не дают готового ответа. Важно не только «что знать», но и «как действовать» достойно.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мера, предмет или действие становятся опорой события. Деталь работает как сигнал: она помогает понять ситуацию и оценить ответственность героя.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как ключ к смыслу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момент показывает, способен ли человек сохранять самообладание. Смелость раскрывается как умение действовать в страхе, не теряя честности и уважения к людям.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сравнения, заданные в описании задания (баллы 3–5).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значения связаны с внутренним решением героя: выбор и сила характера стоят в центре повествования. Остальные мотивы поддерживают главную линию.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иерархию смыслов: внешняя среда важна, но решающими остаются поступок и внутренняя устойчивость. Точная деталь и доверие усиливают эффект выбора.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акценты рассказа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футов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граница подчёркивает испытание, где важны внимание, точность и верное решение.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об общепринятом значении фута (около 30 см), применённые к художественному названию.
</a:t>
            </a:r>
            <a:endParaRPr lang="en-US" sz="764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 — единица длины примерно 30 см, значит 14 футов — около 4 м 27 см. В рассказе это не только размер, но и точка испытания для героя.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 Грина связано с движением и свободой, но вместе с ними приходит риск и неизвестность. Пространство вокруг героя словно «работает» на напряжение: кажется, что каждый шаг важен и необратим.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детали делают место действия живым и узнаваемым: волны, берег, лодка, причал, небо и одинокая фигура человека перед выбором. Такой фон помогает почувствовать атмосферу ожидания и тревоги.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и пространства в рассказе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поступка: ситуация → внутренний контроль → решающее действие → оценка и понимание качеств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характер героя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90" y="1808050"/>
            <a:ext cx="3437920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разбора рассказа «Четырнадцать футов».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участник эпизода работает на главный смысл: поступок раскрывает характер и помогает понять нравственную сторону выбора.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делает эпизод «проверкой на нравственность»: один действует, другие реагируют, а читатель связывает реакции с качествами героя.
</a:t>
            </a:r>
            <a:endParaRPr lang="en-US" sz="1073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роль в рассказе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повествования сочетается с романтической интонацией: Грин быстро вводит в ситуацию и удерживает внимание за счёт коротких, но ёмких сцен.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постоянно работают контрасты: спокойствие и тревога, привычное и внезапно трудное. Так выбор героя становится заметнее, а внутреннее напряжение — ощутимее.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обычно невелики по объёму, зато точны. Морские слова, предметные детали и наблюдаемые жесты помогают почувствовать напряжение без лишних объяснений.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лексика и «живые» эпизоды строятся так, что читатель сам собирает смысл: внешняя простота действий ведёт к важному нравственному выводу.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А. Грина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заданным долям для художественных средств (модель распределения).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предметы и короткие смысловые сцены выполняют роль «сигналов» для читателя: они направляют внимание к моменту решения и делают его неизбежным.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детали и контраста показывает, что напряжение создаётся не длинными описаниями, а тем, как маленькое звено текста приводит к главному выбору.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рассказе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честности и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понять: отвечать за поступки нужно не «когда удобно», а именно в трудный момент, когда от решения зависит доверие и уважение к людям.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как действие, а не отсутствие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рассказе проявляется в правильных действиях при тревоге. Герой умеет собраться, чтобы не разрушить дело и не обидеть других словами или поступком.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маленькой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к «малому» учит замечать, как мера, предмет или число могут поменять смысл целого события. Иногда решает не сила, а точность.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шестиклассника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подходит морская сцена с одним главным предметом в центре: верёвкой, лодкой, палубой или мерой длины. Ограниченное пространство усиливает ощущение, что исход зависит от точности.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кадре важны напряжённая поза героя и пауза ожидания: он словно остановил время, чтобы принять верное решение. Такая композиция связывает внешний эпизод с смыслом названия рассказа.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ключевого эпизода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645" y="1394038"/>
            <a:ext cx="477271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совпадают три линии — выбор, доверие и точная деталь, — становится ясно, что рассказ учит действовать достойно, а не только понимать «как правильно».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 и смысловых связей в рассказе «Четырнадцать футов».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элементы текста работают на одну главную мысль: поступок человека раскрывает нравственную сторону выбора.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эпизод, вывод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заданной шкале значимости (модель эмоционального графика).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постепенно переводит внимание с обычной обстановки на один решающий момент. Из-за этого читатель сильнее ощущает цену выбора и ответственность героя.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закономерно становится пиком: именно там видно, насколько внутренний контроль и честь руководят действием, а не случай или внешние обстоятельства.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рассказа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«Четырнадцать футов» перекликается с текстами Грина, где море связано с движением и мечтой, а человек сохраняет веру в лучшее. Общая основа — романтическое отношение к испытанию.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другими произведениями Грина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«Алым парусами» и мотивами надежды рассказ сближают тема верности идее и внутренней свободы: герой выдерживает момент, когда легко потерять достоинство.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«Бегущей по волнам» здесь близки романтика и представление о человеке, способном действовать вопреки тревоге. Но эпизодность делает «Четырнадцать футов» более концентрированным.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заметно различие в форме: в данном рассказе важнее точная деталь, короткий сюжетный поворот и напряжение одного ключевого действия. Поэтому нравственный смысл особенно «собран».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главный смысл рассказа А. Грина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«Четырнадцать футов» показывает, как один небольшой эпизод раскрывает большой характер. Морская романтика, точная деталь и нравственный смысл сходятся в выводе: достоинство проявляется в выборе.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2026-05-15T03:40:00Z</dcterms:created>
  <dcterms:modified xsi:type="dcterms:W3CDTF">2026-05-15T03:40:00Z</dcterms:modified>
</cp:coreProperties>
</file>