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jpe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jpe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сенсорные анализаторы человека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мышечное чувство, кожу, вкус и обоняние как основные сенсорные системы.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сенсорные анализаторы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Сенсорные анализаторы — это системы нашего тела, которые дают возможность воспринимать мир через рецепторы, нервные пути и мозговые центры. Их исследование помогает понять, как мы учимся, защищаемся и заботимся о здоровье.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Мышечное чувство: контроль тела без взгляда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позиции тела
</a:t>
            </a:r>
            <a:pPr algn="ctr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Проприоцепция — это способность чувствовать положение частей тела без зрительного контроля. Например, можно дотянуться до предмета с закрытыми глазами, не теряя равновесия.
</a:t>
            </a:r>
            <a:endParaRPr lang="en-US" sz="1071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Уверенная походка и равновесие
</a:t>
            </a:r>
            <a:pPr algn="ctr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мышечному чувству человек ходит по узкой линии или камням, не спотыкаясь, даже не глядя вниз. Это важно для безопасности и спорта.
</a:t>
            </a:r>
            <a:endParaRPr lang="en-US" sz="1147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Тонкие движения и навыки
</a:t>
            </a:r>
            <a:pPr algn="ctr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на музыкальных инструментах или выполнение спортивных упражнений требует точности, обеспечиваемой проприоцепцией без постоянного визуального контроля.
</a:t>
            </a:r>
            <a:endParaRPr lang="en-US" sz="114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сигнала от мышечных рецепторов к мозгу
</a:t>
            </a:r>
            <a:endParaRPr lang="en-US" sz="2774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мышечное чувство передаёт информацию для координации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409792"/>
            <a:ext cx="2752200" cy="19512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5900" y="1409792"/>
            <a:ext cx="2752200" cy="1951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18650" y="1409792"/>
            <a:ext cx="2752200" cy="1951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мышечного чувства в повседневной жизни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690100" y="3457175"/>
            <a:ext cx="2311314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письмо и рисование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чувствительность проприоцепторов помогает выполнять тонкие моторные задачи — писать без ошибок или рисовать аккуратные линии, управляя движениями без лишних усилий.
</a:t>
            </a:r>
            <a:endParaRPr lang="en-US" sz="1206" dirty="0"/>
          </a:p>
        </p:txBody>
      </p:sp>
      <p:sp>
        <p:nvSpPr>
          <p:cNvPr id="15" name="Text 3"/>
          <p:cNvSpPr txBox="1"/>
          <p:nvPr/>
        </p:nvSpPr>
        <p:spPr>
          <a:xfrm>
            <a:off x="351285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при нарушениях
</a:t>
            </a:r>
            <a:pPr algn="l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мышечное чувство ослаблено, появляются неуклюжесть и сложности в спорте. Человек может спотыкаться или плохо контролировать движения, усложняя обычные задачи.
</a:t>
            </a:r>
            <a:endParaRPr lang="en-US" sz="1293" dirty="0"/>
          </a:p>
        </p:txBody>
      </p:sp>
      <p:sp>
        <p:nvSpPr>
          <p:cNvPr id="16" name="Text 4"/>
          <p:cNvSpPr txBox="1"/>
          <p:nvPr/>
        </p:nvSpPr>
        <p:spPr>
          <a:xfrm>
            <a:off x="633560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проприоцепции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упражнения, танцы и гимнастика развивают мышечное чувство, повышая координацию и равновесие, что приносит пользу в спорте и повседневных делах.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кожного анализатора и типы рецепторов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Механорецепторы: ощущение прикосновения
</a:t>
            </a:r>
            <a:pPr algn="ctr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Реагируют на давление, вибрации и касания. Благодаря им мы чувствуем форму и текстуру предметов, даже не глядя на них.
</a:t>
            </a:r>
            <a:endParaRPr lang="en-US" sz="1101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Терморецепторы: восприятие температуры
</a:t>
            </a:r>
            <a:pPr algn="ctr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Различают тепло и холод, помогая быстро реагировать на изменение температуры, например, при контакте с горячей или холодной поверхностью.
</a:t>
            </a:r>
            <a:endParaRPr lang="en-US" sz="1029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Ноцицепторы: предупреждение о боли
</a:t>
            </a:r>
            <a:pPr algn="ctr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Реагируют на повреждения кожи или ткани, сигнализируя мозгу о возможной опасности для защиты организма.
</a:t>
            </a:r>
            <a:endParaRPr lang="en-US" sz="110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кожного анализатора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Температурный контроль помогает организму приспосабливаться к изменениям среды и избегать повреждений от тепла или холода.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Восприятие боли предостерегает от травм, инициирует защитные реакции и взаимодействует с иммунной системой для восстановительных процессов.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осязания развивает восприятие прикосновений, давления и вибраций, обеспечивая тактильную информацию для взаимодействия с окружающим миром.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График: порог различения чувствительности кожи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чувствительность наблюдается на кончиках пальцев и губах — эти участки активно участвуют в манипуляциях и коммуникации.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чувствительности кожи способствует эффективной защите и адаптации организма к окружающей среде.
</a:t>
            </a:r>
            <a:endParaRPr lang="en-US" sz="1348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8 класс, данные 2023 года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409792"/>
            <a:ext cx="2752200" cy="19512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5900" y="1409792"/>
            <a:ext cx="2752200" cy="1951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18650" y="1409792"/>
            <a:ext cx="2752200" cy="1951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Вкусовой анализатор: зоны и функции языка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690100" y="3457175"/>
            <a:ext cx="2311314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Вкусовые луковицы на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Расположенные на языке рецепторы воспринимают вкус. Сигналы передаются по нервам в мозг, где формируется представление о вкусе пищи.
</a:t>
            </a:r>
            <a:endParaRPr lang="en-US" sz="1220" dirty="0"/>
          </a:p>
        </p:txBody>
      </p:sp>
      <p:sp>
        <p:nvSpPr>
          <p:cNvPr id="15" name="Text 3"/>
          <p:cNvSpPr txBox="1"/>
          <p:nvPr/>
        </p:nvSpPr>
        <p:spPr>
          <a:xfrm>
            <a:off x="351285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языка и вкусовые ощущения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Кончик языка отвечает за сладкое, края — кислое, корень — горькое, а бока — солёное. Этот раздел помогает различать разнообразие вкусов.
</a:t>
            </a:r>
            <a:endParaRPr lang="en-US" sz="1266" dirty="0"/>
          </a:p>
        </p:txBody>
      </p:sp>
      <p:sp>
        <p:nvSpPr>
          <p:cNvPr id="16" name="Text 4"/>
          <p:cNvSpPr txBox="1"/>
          <p:nvPr/>
        </p:nvSpPr>
        <p:spPr>
          <a:xfrm>
            <a:off x="633560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передача сигнала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Лицевой и языкоглоточный нервы обеспечивают быструю передачу информации о вкусе, что важно для оценки съедобности и качества пищи.
</a:t>
            </a:r>
            <a:endParaRPr lang="en-US" sz="135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вкусовых рецепторов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рту у человека находится от 2000 до 8000 вкусовых луковиц, каждая содержит множество специализированных вкусовых клеток.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основных вкусов: сладкий, кислый, горький, солёный и умами, обеспечивают восприятие разнообразных вкусовых сочетаний.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Вкусовые клетки обновляются каждые примерно 10 дней, что поддерживает высокую чувствительность восприятия вкуса со временем.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обоняния и его особенности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Обонятельные рецепторы у человека и животных
</a:t>
            </a:r>
            <a:pPr algn="ctr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6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насчитывается около 5 миллионов обонятельных рецепторов, обеспечивающих узнавание запахов. Для сравнения, у собак их до 220 миллионов, что объясняет их превосходное обоняние и способность находить добычу или потерянные предметы.
</a:t>
            </a:r>
            <a:endParaRPr lang="en-US" sz="845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запахов на эмоции и память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Запахи способны вызывать эмоциональные реакции и пробуждать воспоминания. Например, аромат апельсина часто поднимает настроение и бодрит, а запах сирени может напомнить о весенних прогулках и приятных моментах.
</a:t>
            </a:r>
            <a:endParaRPr lang="en-US" sz="991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обоняния в жизни человека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Обонятельная система помогает находить пищу, распознавать опасности и служит средством общения между людьми. Запахи могут предупреждать о гниении продуктов или дыме, обеспечивая безопасность окружающей среды.
</a:t>
            </a:r>
            <a:endParaRPr lang="en-US" sz="99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возникновения вкусовых и обонятельных ощущений
</a:t>
            </a:r>
            <a:endParaRPr lang="en-US" sz="2244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обработки запахов и вкусов в организме человека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409792"/>
            <a:ext cx="2752200" cy="19512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5900" y="1409792"/>
            <a:ext cx="2752200" cy="1951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18650" y="1409792"/>
            <a:ext cx="2752200" cy="1951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запахах и вкусах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690100" y="3457175"/>
            <a:ext cx="2311314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Ароматы кофе и ванили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кофе содержится свыше 800 ароматических веществ, создающих его богатый букет. Ваниль же часто ассоциируется с уютом и сладостью, способствуя расслаблению и хорошему настроению.
</a:t>
            </a:r>
            <a:endParaRPr lang="en-US" sz="1206" dirty="0"/>
          </a:p>
        </p:txBody>
      </p:sp>
      <p:sp>
        <p:nvSpPr>
          <p:cNvPr id="15" name="Text 3"/>
          <p:cNvSpPr txBox="1"/>
          <p:nvPr/>
        </p:nvSpPr>
        <p:spPr>
          <a:xfrm>
            <a:off x="351285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Неприятные запахи и их особенности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Сероводород — это вещество, издающее запах тухлых яиц. Он часто присутствует в природных источниках и пищевых продуктах, вызывая неприятные ощущения и служа сигналом опасности.
</a:t>
            </a:r>
            <a:endParaRPr lang="en-US" sz="1168" dirty="0"/>
          </a:p>
        </p:txBody>
      </p:sp>
      <p:sp>
        <p:nvSpPr>
          <p:cNvPr id="16" name="Text 4"/>
          <p:cNvSpPr txBox="1"/>
          <p:nvPr/>
        </p:nvSpPr>
        <p:spPr>
          <a:xfrm>
            <a:off x="633560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болезней на обоняние
</a:t>
            </a:r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простуде или COVID-19 зачастую фиксируется временная потеря обоняния. Это осложнение влияет на качество жизни, так как ухудшается восприятие вкусов и запахов пищи.
</a:t>
            </a:r>
            <a:endParaRPr lang="en-US" sz="116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6311" y="1595710"/>
            <a:ext cx="3854006" cy="21253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функции и рецепторы основных анализаторов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функций и типов рецепторов различных сенсорных систем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анализатор обладает уникальными рецепторами и выполняет особенные функции, обеспечивая восприятие разных видов информации.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8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особенности и индивидуальные различия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Аносмия — потеря обоняния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является аносмия — состояние, при котором около 10% людей не различают определённые запахи, например запах некоторых сыров. Это может быть вызвано генетикой или повреждениями нервной системы.
</a:t>
            </a:r>
            <a:endParaRPr lang="en-US" sz="991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Супердегустаторы — уникальные вкусовые способности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15% людей обладают особенно чувствительным вкусом, позволяющим улавливать мельчайшие нюансы во вкусовых сочетаниях. Это качество помогает им беспрепятственно различать сложные ароматы и вкусы.
</a:t>
            </a:r>
            <a:endParaRPr lang="en-US" sz="953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Обоняние у животных
</a:t>
            </a:r>
            <a:pPr algn="ctr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животных, таких как акула, обоняние в миллионы раз острее человеческого, что даёт им преимущество в поиске пищи и ориентации в пространстве.
</a:t>
            </a:r>
            <a:endParaRPr lang="en-US" sz="114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409792"/>
            <a:ext cx="2752200" cy="19512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5900" y="1409792"/>
            <a:ext cx="2752200" cy="1951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18650" y="1409792"/>
            <a:ext cx="2752200" cy="1951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адаптации и значимости анализаторов в жизни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690100" y="3457175"/>
            <a:ext cx="2311314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Компенсация нарушений зрения
</a:t>
            </a:r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людей с нарушением зрения значительно лучше развиты кожные и обонятельные анализаторы. Это помогает им ориентироваться в пространстве, например, читать по системе Брайля или распознавать запахи.
</a:t>
            </a:r>
            <a:endParaRPr lang="en-US" sz="1121" dirty="0"/>
          </a:p>
        </p:txBody>
      </p:sp>
      <p:sp>
        <p:nvSpPr>
          <p:cNvPr id="15" name="Text 3"/>
          <p:cNvSpPr txBox="1"/>
          <p:nvPr/>
        </p:nvSpPr>
        <p:spPr>
          <a:xfrm>
            <a:off x="351285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мышечного чувства в спорте и музыке
</a:t>
            </a:r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Мышечное чувство отвечает за точность движений спортсменов и музыкантов. Оно обеспечивает координацию, равновесие и помогает контролировать силу и амплитуду движений.
</a:t>
            </a:r>
            <a:endParaRPr lang="en-US" sz="1168" dirty="0"/>
          </a:p>
        </p:txBody>
      </p:sp>
      <p:sp>
        <p:nvSpPr>
          <p:cNvPr id="16" name="Text 4"/>
          <p:cNvSpPr txBox="1"/>
          <p:nvPr/>
        </p:nvSpPr>
        <p:spPr>
          <a:xfrm>
            <a:off x="633560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кожного анализатора в повседневности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Кожный анализатор позволяет мгновенно определять температуру предметов, что помогает избежать ожогов или повреждений, например, при соприкосновении с горячей водой.
</a:t>
            </a:r>
            <a:endParaRPr lang="en-US" sz="116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сенсорные анализаторы: сравнение с человеком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Обонятельные способности собак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собак около 220 миллионов обонятельных рецепторов, что значительно превышает показатели человека. Благодаря этому они способны искать наркотики, спасать людей и ориентироваться в сложных условиях.
</a:t>
            </a:r>
            <a:endParaRPr lang="en-US" sz="991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Вкусовые рецепторы у рыб
</a:t>
            </a:r>
            <a:pPr algn="ctr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человека, у рыб вкусовые рецепторы находятся не только во рту, но и на теле и плавниках, что помогает им обнаруживать пищу в воде.
</a:t>
            </a:r>
            <a:endParaRPr lang="en-US" sz="1147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сенсорных органов змей и хамелеонов
</a:t>
            </a:r>
            <a:pPr algn="ctr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змей есть орган Якобсона во рту для анализа запахов, а хамелеоны используют длинный язык, чтобы с помощью вкусовых и осязательных рецепторов захватывать добычу.
</a:t>
            </a:r>
            <a:endParaRPr lang="en-US" sz="95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Сенсорные аналазыторы в культуре и эволюции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культуры и вкусовые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Кулинарные традиции народов формировались под влиянием особенностей вкуса, например, предпочтение острой пищи в Индии.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453008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ароматов в парфюмерии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Ароматы служат для коммуникации и создания настроения, что стало важной частью культурного наследия разных народов.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19063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запахи для размножения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определяют пол и готовность к спариванию по запахам, что играет ключевую роль в их поведении.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585118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сенсорных систем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сенсорных анализаторов способствовало выживанию и адаптации Homo sapiens в разнообразных условиях.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409792"/>
            <a:ext cx="2752200" cy="19512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5900" y="1409792"/>
            <a:ext cx="2752200" cy="1951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18650" y="1409792"/>
            <a:ext cx="2752200" cy="1951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и перспективы развития сенсорных систем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690100" y="3457175"/>
            <a:ext cx="2311314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носы в медицине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устройства, способные определять болезни по запаху пациента, что откроет новые возможности ранней диагностики и лечения.
</a:t>
            </a:r>
            <a:endParaRPr lang="en-US" sz="1209" dirty="0"/>
          </a:p>
        </p:txBody>
      </p:sp>
      <p:sp>
        <p:nvSpPr>
          <p:cNvPr id="15" name="Text 3"/>
          <p:cNvSpPr txBox="1"/>
          <p:nvPr/>
        </p:nvSpPr>
        <p:spPr>
          <a:xfrm>
            <a:off x="351285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Тактильные датчики для роботов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сенсорных систем позволяет роботам чувствовать поверхность предметов, улучшая взаимодействие с окружающим миром.
</a:t>
            </a:r>
            <a:endParaRPr lang="en-US" sz="1259" dirty="0"/>
          </a:p>
        </p:txBody>
      </p:sp>
      <p:sp>
        <p:nvSpPr>
          <p:cNvPr id="16" name="Text 4"/>
          <p:cNvSpPr txBox="1"/>
          <p:nvPr/>
        </p:nvSpPr>
        <p:spPr>
          <a:xfrm>
            <a:off x="633560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Протезы с кожными сенсорами
</a:t>
            </a:r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протезы оснащены кожными сенсорами, благодаря которым пользователи могут ощущать прикосновения, возвращая утраченные ощущения.
</a:t>
            </a:r>
            <a:endParaRPr lang="en-US" sz="116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сенсорных анализаторов в жизни и обществе
</a:t>
            </a:r>
            <a:endParaRPr lang="en-US" sz="2604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Сенсорные системы обеспечивают полноценное восприятие мира, способствуют выживанию и гармонии. Их изучение и развитие открывают перспективы в медицине, образовании и технологиях будущего.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2026-05-09T12:04:19Z</dcterms:created>
  <dcterms:modified xsi:type="dcterms:W3CDTF">2026-05-09T12:04:19Z</dcterms:modified>
</cp:coreProperties>
</file>